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5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2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4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36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7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4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88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7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29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7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7EE3-A570-4AC0-A50D-7E8460C70B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DF35-E2EB-42A8-8FF9-280749448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4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78" y="907580"/>
            <a:ext cx="7870513" cy="4982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703" y="205946"/>
            <a:ext cx="4629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KS3 Science Example</a:t>
            </a:r>
            <a:endParaRPr lang="en-GB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9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2019-07-23T08:37:37Z</dcterms:created>
  <dcterms:modified xsi:type="dcterms:W3CDTF">2019-07-23T08:38:00Z</dcterms:modified>
</cp:coreProperties>
</file>