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5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13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86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4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5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6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6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1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78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71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56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8E60D-764A-486D-B791-037761C93569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1840E-0789-4C76-8F73-D6D5D846E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6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01" y="796954"/>
            <a:ext cx="3389149" cy="27140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104" y="796954"/>
            <a:ext cx="3389634" cy="27155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06656" y="3569279"/>
            <a:ext cx="6398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</a:rPr>
              <a:t>…live in a tropical rainforest or cold environment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6470" y="4299240"/>
            <a:ext cx="6328391" cy="3231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Calibri" panose="020F0502020204030204" pitchFamily="34" charset="0"/>
              </a:rPr>
              <a:t>Personally, I would rather live in…	         because…            furthermore…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855677" y="4800601"/>
            <a:ext cx="3638392" cy="135691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In your answer you must include;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chemeClr val="tx1"/>
                </a:solidFill>
              </a:rPr>
              <a:t>1 case study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chemeClr val="tx1"/>
                </a:solidFill>
              </a:rPr>
              <a:t>2 key terms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chemeClr val="tx1"/>
                </a:solidFill>
              </a:rPr>
              <a:t>3 specific facts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4207" y="4800601"/>
            <a:ext cx="3858339" cy="135691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In your answer try and…</a:t>
            </a:r>
          </a:p>
          <a:p>
            <a:pPr marL="257175" indent="-257175" algn="ctr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chemeClr val="tx1"/>
                </a:solidFill>
              </a:rPr>
              <a:t>Listen carefully to your partner</a:t>
            </a:r>
          </a:p>
          <a:p>
            <a:pPr marL="257175" indent="-257175" algn="ctr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chemeClr val="tx1"/>
                </a:solidFill>
              </a:rPr>
              <a:t>Take time to think of your reply</a:t>
            </a:r>
          </a:p>
          <a:p>
            <a:pPr marL="257175" indent="-257175" algn="ctr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chemeClr val="tx1"/>
                </a:solidFill>
              </a:rPr>
              <a:t>Use sentence stems and connectives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21EA083-7415-47EB-8CCB-B442B15468F5}"/>
              </a:ext>
            </a:extLst>
          </p:cNvPr>
          <p:cNvSpPr txBox="1"/>
          <p:nvPr/>
        </p:nvSpPr>
        <p:spPr>
          <a:xfrm>
            <a:off x="788565" y="218114"/>
            <a:ext cx="4303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Would you rather……..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CD731D0-4755-4EC5-89AF-A02E675A7573}"/>
              </a:ext>
            </a:extLst>
          </p:cNvPr>
          <p:cNvSpPr txBox="1"/>
          <p:nvPr/>
        </p:nvSpPr>
        <p:spPr>
          <a:xfrm>
            <a:off x="5738071" y="218114"/>
            <a:ext cx="2776756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GCSE Geography example</a:t>
            </a:r>
          </a:p>
        </p:txBody>
      </p:sp>
    </p:spTree>
    <p:extLst>
      <p:ext uri="{BB962C8B-B14F-4D97-AF65-F5344CB8AC3E}">
        <p14:creationId xmlns:p14="http://schemas.microsoft.com/office/powerpoint/2010/main" val="289086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2019-07-04T13:23:57Z</dcterms:created>
  <dcterms:modified xsi:type="dcterms:W3CDTF">2019-07-04T13:24:35Z</dcterms:modified>
</cp:coreProperties>
</file>