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01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5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40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89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26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41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20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5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75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58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61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020A1-5494-4D4C-9190-4C5749F2AA3D}" type="datetimeFigureOut">
              <a:rPr lang="en-GB" smtClean="0"/>
              <a:t>04/07/2019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79804-2CF4-45DF-92D0-3332A8F857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21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59072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dirty="0"/>
              <a:t>Würdest du lieber in London oder Berlin wohnen?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fr-FR" sz="2400" dirty="0">
                <a:solidFill>
                  <a:srgbClr val="000000"/>
                </a:solidFill>
              </a:rPr>
              <a:t>1. </a:t>
            </a:r>
            <a:r>
              <a:rPr lang="fr-FR" sz="2400" dirty="0" err="1">
                <a:solidFill>
                  <a:srgbClr val="000000"/>
                </a:solidFill>
              </a:rPr>
              <a:t>Ich</a:t>
            </a: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würde</a:t>
            </a: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lieber</a:t>
            </a:r>
            <a:r>
              <a:rPr lang="fr-FR" sz="2400" dirty="0">
                <a:solidFill>
                  <a:srgbClr val="000000"/>
                </a:solidFill>
              </a:rPr>
              <a:t> ...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 err="1">
                <a:solidFill>
                  <a:srgbClr val="000000"/>
                </a:solidFill>
              </a:rPr>
              <a:t>denn</a:t>
            </a:r>
            <a:r>
              <a:rPr lang="fr-FR" sz="2400" dirty="0">
                <a:solidFill>
                  <a:srgbClr val="000000"/>
                </a:solidFill>
              </a:rPr>
              <a:t> / </a:t>
            </a:r>
            <a:r>
              <a:rPr lang="fr-FR" sz="2400" dirty="0" err="1">
                <a:solidFill>
                  <a:srgbClr val="000000"/>
                </a:solidFill>
              </a:rPr>
              <a:t>weil</a:t>
            </a:r>
            <a:r>
              <a:rPr lang="fr-FR" sz="2400" dirty="0">
                <a:solidFill>
                  <a:srgbClr val="000000"/>
                </a:solidFill>
              </a:rPr>
              <a:t> / da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3. ich denke / glaube / bin der Meinung, dass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4. es ist ______er als / nicht so ____ wie ...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    es gibt mehr / nicht so viel(e) ...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0000"/>
                </a:solidFill>
              </a:rPr>
              <a:t>    die </a:t>
            </a:r>
            <a:r>
              <a:rPr lang="fr-FR" sz="2400" dirty="0" err="1">
                <a:solidFill>
                  <a:srgbClr val="000000"/>
                </a:solidFill>
              </a:rPr>
              <a:t>Landschaft</a:t>
            </a:r>
            <a:r>
              <a:rPr lang="fr-FR" sz="2400" dirty="0">
                <a:solidFill>
                  <a:srgbClr val="000000"/>
                </a:solidFill>
              </a:rPr>
              <a:t> / </a:t>
            </a:r>
            <a:r>
              <a:rPr lang="fr-FR" sz="2400" dirty="0" err="1">
                <a:solidFill>
                  <a:srgbClr val="000000"/>
                </a:solidFill>
              </a:rPr>
              <a:t>Atmosphäre</a:t>
            </a: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ist</a:t>
            </a:r>
            <a:r>
              <a:rPr lang="fr-FR" sz="2400" dirty="0">
                <a:solidFill>
                  <a:srgbClr val="000000"/>
                </a:solidFill>
              </a:rPr>
              <a:t> ...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    die Leute / Einkaufsmöglichkeiten / Kneipen sind ...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0000"/>
                </a:solidFill>
              </a:rPr>
              <a:t>5. aber ...</a:t>
            </a:r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5141" y="193599"/>
            <a:ext cx="1765710" cy="130646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173" y="1987895"/>
            <a:ext cx="2582677" cy="113284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614488" y="1500066"/>
            <a:ext cx="5915025" cy="745629"/>
          </a:xfrm>
          <a:prstGeom prst="rect">
            <a:avLst/>
          </a:prstGeom>
        </p:spPr>
        <p:txBody>
          <a:bodyPr vert="horz" lIns="51435" tIns="25718" rIns="51435" bIns="2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475" b="1" dirty="0">
              <a:cs typeface="Calibri Ligh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B0808C3-AA18-4FA9-8D10-6CEA0369D630}"/>
              </a:ext>
            </a:extLst>
          </p:cNvPr>
          <p:cNvSpPr txBox="1"/>
          <p:nvPr/>
        </p:nvSpPr>
        <p:spPr>
          <a:xfrm>
            <a:off x="628650" y="681037"/>
            <a:ext cx="4303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Would you rather……..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145C2FF-1D1D-47A8-BB1D-BC2D354CB4FD}"/>
              </a:ext>
            </a:extLst>
          </p:cNvPr>
          <p:cNvSpPr txBox="1"/>
          <p:nvPr/>
        </p:nvSpPr>
        <p:spPr>
          <a:xfrm>
            <a:off x="4303552" y="214700"/>
            <a:ext cx="2441197" cy="3693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7030A0"/>
                </a:solidFill>
              </a:rPr>
              <a:t>GCSE German example</a:t>
            </a:r>
          </a:p>
        </p:txBody>
      </p:sp>
    </p:spTree>
    <p:extLst>
      <p:ext uri="{BB962C8B-B14F-4D97-AF65-F5344CB8AC3E}">
        <p14:creationId xmlns:p14="http://schemas.microsoft.com/office/powerpoint/2010/main" val="4196760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Redhill Academy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M.Imrie</dc:creator>
  <cp:lastModifiedBy>M.Imrie</cp:lastModifiedBy>
  <cp:revision>1</cp:revision>
  <dcterms:created xsi:type="dcterms:W3CDTF">2019-07-04T13:25:04Z</dcterms:created>
  <dcterms:modified xsi:type="dcterms:W3CDTF">2019-07-04T13:25:24Z</dcterms:modified>
</cp:coreProperties>
</file>