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3AF7-2DCB-40AE-AE9E-2F032CA0A571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5C82-D961-4A11-A9A9-640FC0AC7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510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3AF7-2DCB-40AE-AE9E-2F032CA0A571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5C82-D961-4A11-A9A9-640FC0AC7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176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3AF7-2DCB-40AE-AE9E-2F032CA0A571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5C82-D961-4A11-A9A9-640FC0AC7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90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3AF7-2DCB-40AE-AE9E-2F032CA0A571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5C82-D961-4A11-A9A9-640FC0AC7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591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3AF7-2DCB-40AE-AE9E-2F032CA0A571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5C82-D961-4A11-A9A9-640FC0AC7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67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3AF7-2DCB-40AE-AE9E-2F032CA0A571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5C82-D961-4A11-A9A9-640FC0AC7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21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3AF7-2DCB-40AE-AE9E-2F032CA0A571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5C82-D961-4A11-A9A9-640FC0AC7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086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3AF7-2DCB-40AE-AE9E-2F032CA0A571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5C82-D961-4A11-A9A9-640FC0AC7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840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3AF7-2DCB-40AE-AE9E-2F032CA0A571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5C82-D961-4A11-A9A9-640FC0AC7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34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3AF7-2DCB-40AE-AE9E-2F032CA0A571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5C82-D961-4A11-A9A9-640FC0AC7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519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C3AF7-2DCB-40AE-AE9E-2F032CA0A571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45C82-D961-4A11-A9A9-640FC0AC7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626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C3AF7-2DCB-40AE-AE9E-2F032CA0A571}" type="datetimeFigureOut">
              <a:rPr lang="en-GB" smtClean="0"/>
              <a:t>20/05/2019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45C82-D961-4A11-A9A9-640FC0AC7C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62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74" name="Group 62"/>
          <p:cNvGraphicFramePr>
            <a:graphicFrameLocks noGrp="1"/>
          </p:cNvGraphicFramePr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2284413"/>
                <a:gridCol w="2287587"/>
                <a:gridCol w="2286000"/>
                <a:gridCol w="2286000"/>
              </a:tblGrid>
              <a:tr h="3127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Emphasising </a:t>
                      </a: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(stress importance)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above all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in particular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especially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significantly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indeed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notably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Illustrating</a:t>
                      </a: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 (give examples)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for example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such as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for instance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as shown by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in the case of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 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Adding</a:t>
                      </a: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 (give extra detail)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and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also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as well as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moreover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too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Cause and effect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 </a:t>
                      </a: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(essential for explaining)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because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so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therefore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due to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consequently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as a result</a:t>
                      </a: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 </a:t>
                      </a:r>
                      <a:endParaRPr kumimoji="0" lang="en-GB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30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Comparing</a:t>
                      </a: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 </a:t>
                      </a: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(show similarity)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equally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in the same way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similarly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likewise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as with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like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Contrasting</a:t>
                      </a: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 (show difference)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instead of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whereas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otherwise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unlike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on the other hand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but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alternatively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Sequencing</a:t>
                      </a: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 </a:t>
                      </a: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(placing things in order)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next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then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first, second, third,…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finally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meanwhile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after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later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Qualifying</a:t>
                      </a: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 </a:t>
                      </a:r>
                      <a:r>
                        <a:rPr kumimoji="0" lang="en-GB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(showing exceptions)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however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Mincho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although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unless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except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if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as long as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apart from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yet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MS Mincho"/>
                          <a:cs typeface="MS Mincho"/>
                        </a:rPr>
                        <a:t>but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737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128</Words>
  <Application>Microsoft Office PowerPoint</Application>
  <PresentationFormat>On-screen Show (4:3)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Mincho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The Redhill Academy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M.Imrie</dc:creator>
  <cp:lastModifiedBy>M.Imrie</cp:lastModifiedBy>
  <cp:revision>1</cp:revision>
  <dcterms:created xsi:type="dcterms:W3CDTF">2019-05-20T12:38:46Z</dcterms:created>
  <dcterms:modified xsi:type="dcterms:W3CDTF">2019-05-20T12:39:08Z</dcterms:modified>
</cp:coreProperties>
</file>