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90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6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42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2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0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61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0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54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7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81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5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555F5-8C4D-4C10-8848-AF87D79EF68C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5992-4A10-4F12-B477-3498635F8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9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2095"/>
            <a:ext cx="7886700" cy="832609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Back to Back  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936" y="937787"/>
            <a:ext cx="7319718" cy="569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96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Back to Back  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Back  </dc:title>
  <dc:creator>M.Imrie</dc:creator>
  <cp:lastModifiedBy>M.Imrie</cp:lastModifiedBy>
  <cp:revision>1</cp:revision>
  <dcterms:created xsi:type="dcterms:W3CDTF">2019-07-04T13:38:43Z</dcterms:created>
  <dcterms:modified xsi:type="dcterms:W3CDTF">2019-07-04T13:39:09Z</dcterms:modified>
</cp:coreProperties>
</file>