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4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342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58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948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43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572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530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5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70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6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19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E1B61-6D9D-4259-93B7-F248E8679DB7}" type="datetimeFigureOut">
              <a:rPr lang="en-GB" smtClean="0"/>
              <a:t>14/06/2019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0F4E0-1CCE-4EAA-B22F-56CF0302F0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6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0" descr="greenh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4735513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Group 2"/>
          <p:cNvGraphicFramePr>
            <a:graphicFrameLocks noGrp="1"/>
          </p:cNvGraphicFramePr>
          <p:nvPr>
            <p:extLst/>
          </p:nvPr>
        </p:nvGraphicFramePr>
        <p:xfrm>
          <a:off x="266700" y="493713"/>
          <a:ext cx="8670926" cy="6088062"/>
        </p:xfrm>
        <a:graphic>
          <a:graphicData uri="http://schemas.openxmlformats.org/drawingml/2006/table">
            <a:tbl>
              <a:tblPr/>
              <a:tblGrid>
                <a:gridCol w="4335463"/>
                <a:gridCol w="4335463"/>
              </a:tblGrid>
              <a:tr h="19064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is your gut feeling about stem cell research?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</a:t>
                      </a:r>
                    </a:p>
                  </a:txBody>
                  <a:tcPr marL="91431" marR="91431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the key facts?</a:t>
                      </a:r>
                    </a:p>
                  </a:txBody>
                  <a:tcPr marL="91431" marR="91431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9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some positive things about stem cell research?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some negative things about stem cell research?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31" marR="91431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23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are the possible alternatives treatments for a person with paralysis?</a:t>
                      </a:r>
                    </a:p>
                  </a:txBody>
                  <a:tcPr marL="91431" marR="91431"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Which hat did you find the easiest and why?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Which hat did you find the most difficult and why?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What strategies did other people use that might have been useful to you?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which other lessons would this strategy of evaluating be useful?</a:t>
                      </a:r>
                    </a:p>
                  </a:txBody>
                  <a:tcPr marL="91431" marR="91431"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29" name="Picture 16" descr="yello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887663"/>
            <a:ext cx="719137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0" name="Picture 17" descr="blackh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2922588"/>
            <a:ext cx="6477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1" name="Picture 18" descr="98-10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8" y="747713"/>
            <a:ext cx="649287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2" name="Picture 19" descr="blu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5760695"/>
            <a:ext cx="7080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33" name="TextBox 2"/>
          <p:cNvSpPr txBox="1">
            <a:spLocks noChangeArrowheads="1"/>
          </p:cNvSpPr>
          <p:nvPr/>
        </p:nvSpPr>
        <p:spPr bwMode="auto">
          <a:xfrm>
            <a:off x="197708" y="54418"/>
            <a:ext cx="65595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800" b="1" dirty="0"/>
              <a:t>Evaluate the use of stem </a:t>
            </a:r>
            <a:r>
              <a:rPr lang="en-GB" altLang="en-US" sz="1800" b="1" dirty="0" smtClean="0"/>
              <a:t>cells to treat paralysis.</a:t>
            </a:r>
            <a:endParaRPr lang="en-GB" altLang="en-US" sz="1800" b="1" dirty="0"/>
          </a:p>
        </p:txBody>
      </p:sp>
      <p:pic>
        <p:nvPicPr>
          <p:cNvPr id="13334" name="Picture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9163" y="866775"/>
            <a:ext cx="6016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230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106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2019-06-14T09:16:48Z</dcterms:created>
  <dcterms:modified xsi:type="dcterms:W3CDTF">2019-06-14T09:17:22Z</dcterms:modified>
</cp:coreProperties>
</file>