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6" r:id="rId2"/>
    <p:sldId id="298" r:id="rId3"/>
    <p:sldId id="299" r:id="rId4"/>
    <p:sldId id="291" r:id="rId5"/>
    <p:sldId id="301" r:id="rId6"/>
    <p:sldId id="292" r:id="rId7"/>
    <p:sldId id="293" r:id="rId8"/>
    <p:sldId id="294" r:id="rId9"/>
    <p:sldId id="300" r:id="rId10"/>
    <p:sldId id="272" r:id="rId11"/>
    <p:sldId id="259" r:id="rId12"/>
    <p:sldId id="274" r:id="rId13"/>
    <p:sldId id="265" r:id="rId14"/>
    <p:sldId id="266" r:id="rId15"/>
    <p:sldId id="267" r:id="rId16"/>
    <p:sldId id="304" r:id="rId17"/>
    <p:sldId id="305" r:id="rId18"/>
    <p:sldId id="275" r:id="rId19"/>
    <p:sldId id="276" r:id="rId20"/>
    <p:sldId id="308" r:id="rId21"/>
  </p:sldIdLst>
  <p:sldSz cx="9144000" cy="6858000" type="screen4x3"/>
  <p:notesSz cx="6797675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9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99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9E03E-8B53-4C75-987B-40A270911B0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82206"/>
            <a:ext cx="2946400" cy="4999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82206"/>
            <a:ext cx="2946400" cy="4999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05398-06B5-4D82-B2E1-16C114A88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9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500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500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D2708-A419-4522-BE73-A2E3F701428C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247775"/>
            <a:ext cx="4492625" cy="3370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803934"/>
            <a:ext cx="543814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DAA63-E1B3-449F-A238-6D09931EF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 left vague at the moment - introducing</a:t>
            </a:r>
            <a:r>
              <a:rPr lang="en-GB" baseline="0" dirty="0" smtClean="0"/>
              <a:t> the students to terminology &amp; skills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6186-50D8-42DA-94EB-CF5DB9D425A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24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Emphasis is to</a:t>
            </a:r>
            <a:r>
              <a:rPr lang="en-GB" baseline="0" dirty="0" smtClean="0"/>
              <a:t> get in the habit of making contributions and also everyone in the team having valid points and an equal voice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6186-50D8-42DA-94EB-CF5DB9D425A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040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Think – pair – share</a:t>
            </a:r>
          </a:p>
          <a:p>
            <a:r>
              <a:rPr lang="en-GB" dirty="0" smtClean="0"/>
              <a:t>What</a:t>
            </a:r>
            <a:r>
              <a:rPr lang="en-GB" baseline="0" dirty="0" smtClean="0"/>
              <a:t> is it and characteristics</a:t>
            </a:r>
          </a:p>
          <a:p>
            <a:r>
              <a:rPr lang="en-GB" baseline="0" dirty="0" smtClean="0"/>
              <a:t>Advantages</a:t>
            </a:r>
          </a:p>
          <a:p>
            <a:r>
              <a:rPr lang="en-GB" baseline="0" dirty="0" smtClean="0"/>
              <a:t>Disadvantages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550A80-C851-4AF5-964A-5266D0B6BC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3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55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9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7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97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3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6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6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7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0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0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8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8FC7C-E4EF-4792-A933-883D2F34EB29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B99E-11F7-4895-8D68-BC99A84B4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7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youtube.com/watch?v=eEugOBc_1n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hyperlink" Target="http://www.google.co.uk/imgres?imgurl=http://maximumbob.files.wordpress.com/2007/03/bogof.jpg&amp;imgrefurl=http://maximumbob.wordpress.com/2007/03/16/wittering/&amp;usg=__Zzika2sC2E7fU34ZTB10x1e-xbs=&amp;h=230&amp;w=200&amp;sz=10&amp;hl=en&amp;start=1&amp;um=1&amp;itbs=1&amp;tbnid=zfNc83WLFiPzqM:&amp;tbnh=108&amp;tbnw=94&amp;prev=/images?q%3Dbogof%26um%3D1%26hl%3Den%26tbs%3D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hyperlink" Target="http://www.boots.com/en/3-for-2-Mix-and-Match-Across-1000s-of-Make-up-Products_1110682/?cm_re=c9094_rot1-_-3_for_2-_-mix_match_make_up&amp;cm_sp=cat_offers-_-c9094-_-c9094_rot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21" y="332656"/>
            <a:ext cx="8229600" cy="5890666"/>
          </a:xfrm>
        </p:spPr>
        <p:txBody>
          <a:bodyPr>
            <a:noAutofit/>
          </a:bodyPr>
          <a:lstStyle/>
          <a:p>
            <a:r>
              <a:rPr lang="en-GB" sz="8800" dirty="0" smtClean="0"/>
              <a:t>Creativity is intelligence having fun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" y="2226469"/>
            <a:ext cx="8373461" cy="3263504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57213" indent="-557213">
              <a:buFont typeface="+mj-lt"/>
              <a:buAutoNum type="arabicPeriod"/>
            </a:pPr>
            <a:endParaRPr lang="en-GB" sz="2700" dirty="0"/>
          </a:p>
          <a:p>
            <a:pPr marL="557213" indent="-557213">
              <a:buFont typeface="+mj-lt"/>
              <a:buAutoNum type="arabicPeriod"/>
            </a:pPr>
            <a:endParaRPr lang="en-GB" sz="2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157239"/>
            <a:ext cx="1928813" cy="133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192" y="274638"/>
            <a:ext cx="2386608" cy="6322714"/>
          </a:xfrm>
        </p:spPr>
        <p:txBody>
          <a:bodyPr>
            <a:normAutofit/>
          </a:bodyPr>
          <a:lstStyle/>
          <a:p>
            <a:r>
              <a:rPr lang="en-GB" dirty="0" smtClean="0"/>
              <a:t>Think you can do better than</a:t>
            </a:r>
            <a:br>
              <a:rPr lang="en-GB" dirty="0" smtClean="0"/>
            </a:br>
            <a:r>
              <a:rPr lang="en-GB" dirty="0" err="1" smtClean="0"/>
              <a:t>Atishu</a:t>
            </a:r>
            <a:r>
              <a:rPr lang="en-GB" dirty="0" smtClean="0"/>
              <a:t>?</a:t>
            </a:r>
            <a:r>
              <a:rPr lang="en-GB" dirty="0"/>
              <a:t/>
            </a:r>
            <a:br>
              <a:rPr lang="en-GB" dirty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>
                <a:hlinkClick r:id="rId2"/>
              </a:rPr>
              <a:t>https://</a:t>
            </a:r>
            <a:r>
              <a:rPr lang="en-GB" sz="2200" dirty="0" smtClean="0">
                <a:hlinkClick r:id="rId2"/>
              </a:rPr>
              <a:t>www.youtube.com/watch?v=eEugOBc_1ns</a:t>
            </a:r>
            <a:r>
              <a:rPr lang="en-GB" sz="2200" dirty="0" smtClean="0"/>
              <a:t/>
            </a:r>
            <a:br>
              <a:rPr lang="en-GB" sz="2200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 descr="http://www.latestfreestuff.co.uk/wp-content/uploads/2012/03/Free-apprentice-tv-show-ticke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54" y="266321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22549" r="7430"/>
          <a:stretch/>
        </p:blipFill>
        <p:spPr>
          <a:xfrm>
            <a:off x="1258314" y="3301017"/>
            <a:ext cx="4248472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Team Challenge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Branding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Target market</a:t>
            </a:r>
          </a:p>
          <a:p>
            <a:r>
              <a:rPr lang="en-GB" dirty="0" smtClean="0"/>
              <a:t>Product Name</a:t>
            </a:r>
          </a:p>
          <a:p>
            <a:r>
              <a:rPr lang="en-GB" dirty="0" smtClean="0"/>
              <a:t>Product Packaging</a:t>
            </a:r>
            <a:endParaRPr lang="en-GB" dirty="0"/>
          </a:p>
        </p:txBody>
      </p:sp>
      <p:pic>
        <p:nvPicPr>
          <p:cNvPr id="2050" name="Picture 2" descr="http://img.dooyoo.co.uk/GB_EN/orig/0/6/5/4/4/6544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38812"/>
            <a:ext cx="2371725" cy="12858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s4.mm.bing.net/th?id=H.4720762809550391&amp;pid=1.7&amp;w=200&amp;h=149&amp;c=7&amp;rs=1&amp;url=http%3a%2f%2fwww.visit4ads.com%2fadvert%2fAndrex-Toilet-Tissue-Andrex-Toilet-Tissue-Range%2f70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35612"/>
            <a:ext cx="1905000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594928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Everyone must take an active part.</a:t>
            </a:r>
            <a:endParaRPr lang="en-GB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Price </a:t>
            </a:r>
          </a:p>
          <a:p>
            <a:r>
              <a:rPr lang="en-GB" dirty="0" smtClean="0"/>
              <a:t>Product</a:t>
            </a:r>
          </a:p>
          <a:p>
            <a:r>
              <a:rPr lang="en-GB" dirty="0" smtClean="0"/>
              <a:t>Place</a:t>
            </a:r>
          </a:p>
          <a:p>
            <a:r>
              <a:rPr lang="en-GB" dirty="0" smtClean="0"/>
              <a:t>Promotion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4Ps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have two lessons: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Create a brand identity, including name and logo</a:t>
            </a:r>
          </a:p>
          <a:p>
            <a:r>
              <a:rPr lang="en-GB" sz="2800" dirty="0" smtClean="0"/>
              <a:t>Research packaging and produce a prototype box</a:t>
            </a:r>
          </a:p>
          <a:p>
            <a:r>
              <a:rPr lang="en-GB" sz="2800" dirty="0" smtClean="0"/>
              <a:t>Write an advertising slogan</a:t>
            </a:r>
          </a:p>
          <a:p>
            <a:r>
              <a:rPr lang="en-GB" sz="2800" dirty="0" smtClean="0"/>
              <a:t>Create a promotional poster</a:t>
            </a:r>
          </a:p>
          <a:p>
            <a:r>
              <a:rPr lang="en-GB" sz="2800" dirty="0" smtClean="0"/>
              <a:t>Create a presentation on the marketing mix, explaining</a:t>
            </a:r>
          </a:p>
          <a:p>
            <a:pPr lvl="1"/>
            <a:r>
              <a:rPr lang="en-GB" sz="2400" dirty="0" smtClean="0"/>
              <a:t>Product – it’s appeal to the target market and packaging</a:t>
            </a:r>
          </a:p>
          <a:p>
            <a:pPr lvl="1"/>
            <a:r>
              <a:rPr lang="en-GB" sz="2400" dirty="0" smtClean="0"/>
              <a:t>Promotion – the brand identity and advertising slogan</a:t>
            </a:r>
          </a:p>
          <a:p>
            <a:pPr lvl="1"/>
            <a:r>
              <a:rPr lang="en-GB" sz="2400" dirty="0" smtClean="0"/>
              <a:t>Price – retail price (research and justification needed)</a:t>
            </a:r>
          </a:p>
          <a:p>
            <a:pPr lvl="1"/>
            <a:r>
              <a:rPr lang="en-GB" sz="2400" dirty="0" smtClean="0"/>
              <a:t>Place –where are you going to sell your product. 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marL="457200" lvl="1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23319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GB" b="1"/>
              <a:t>Things to consider…4P’s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FF"/>
                </a:solidFill>
              </a:rPr>
              <a:t>PRODUCT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It needs to have a </a:t>
            </a:r>
            <a:r>
              <a:rPr lang="en-GB" b="1" dirty="0">
                <a:solidFill>
                  <a:srgbClr val="0000FF"/>
                </a:solidFill>
              </a:rPr>
              <a:t>UNIQUE SELLING POINT</a:t>
            </a:r>
            <a:r>
              <a:rPr lang="en-GB" dirty="0">
                <a:solidFill>
                  <a:srgbClr val="0000FF"/>
                </a:solidFill>
              </a:rPr>
              <a:t> to make it different / better than competitors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What will it look like? Logo / branding / packaging?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It </a:t>
            </a:r>
            <a:r>
              <a:rPr lang="en-GB" sz="3200" dirty="0">
                <a:solidFill>
                  <a:srgbClr val="0000FF"/>
                </a:solidFill>
              </a:rPr>
              <a:t>needs</a:t>
            </a:r>
            <a:r>
              <a:rPr lang="en-GB" dirty="0">
                <a:solidFill>
                  <a:srgbClr val="0000FF"/>
                </a:solidFill>
              </a:rPr>
              <a:t> to appeal to your target market</a:t>
            </a:r>
          </a:p>
        </p:txBody>
      </p:sp>
    </p:spTree>
    <p:extLst>
      <p:ext uri="{BB962C8B-B14F-4D97-AF65-F5344CB8AC3E}">
        <p14:creationId xmlns:p14="http://schemas.microsoft.com/office/powerpoint/2010/main" val="290975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GB"/>
              <a:t>Things to consider…4P’s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FF"/>
                </a:solidFill>
              </a:rPr>
              <a:t>PRICE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How much can you charge for your new improved box of tissues?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How much will your target market be prepared to pay?</a:t>
            </a:r>
          </a:p>
          <a:p>
            <a:pPr lvl="1"/>
            <a:endParaRPr lang="en-GB" dirty="0">
              <a:solidFill>
                <a:srgbClr val="0000FF"/>
              </a:solidFill>
            </a:endParaRPr>
          </a:p>
          <a:p>
            <a:r>
              <a:rPr lang="en-GB" b="1" dirty="0">
                <a:solidFill>
                  <a:srgbClr val="0000FF"/>
                </a:solidFill>
              </a:rPr>
              <a:t>PLACE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Where will your target market expect to buy this product from?</a:t>
            </a:r>
          </a:p>
        </p:txBody>
      </p:sp>
    </p:spTree>
    <p:extLst>
      <p:ext uri="{BB962C8B-B14F-4D97-AF65-F5344CB8AC3E}">
        <p14:creationId xmlns:p14="http://schemas.microsoft.com/office/powerpoint/2010/main" val="173915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GB"/>
              <a:t>Things to consider…4P’s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FF"/>
                </a:solidFill>
              </a:rPr>
              <a:t>PROMOTION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How do you plan to let your target market know about your product? How will you advertise it?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How will you persuade them to buy it?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Are you going to do any introductory special offers?</a:t>
            </a:r>
          </a:p>
        </p:txBody>
      </p:sp>
      <p:pic>
        <p:nvPicPr>
          <p:cNvPr id="8197" name="Picture 5" descr="bogo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724400"/>
            <a:ext cx="1146175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3 for 2 mix &amp; match across 1000s of make-up product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8" t="2112" r="8109" b="70166"/>
          <a:stretch>
            <a:fillRect/>
          </a:stretch>
        </p:blipFill>
        <p:spPr bwMode="auto">
          <a:xfrm>
            <a:off x="2484438" y="4941888"/>
            <a:ext cx="2519362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03634_C1020_bogsh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0" b="20897"/>
          <a:stretch>
            <a:fillRect/>
          </a:stretch>
        </p:blipFill>
        <p:spPr bwMode="auto">
          <a:xfrm>
            <a:off x="611188" y="5187950"/>
            <a:ext cx="143986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3" name="Picture 11" descr="03630_C1020_sav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7" b="61667"/>
          <a:stretch>
            <a:fillRect/>
          </a:stretch>
        </p:blipFill>
        <p:spPr bwMode="auto">
          <a:xfrm>
            <a:off x="7494588" y="5605463"/>
            <a:ext cx="1398587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90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By the end of today: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Prototype box</a:t>
            </a:r>
          </a:p>
          <a:p>
            <a:r>
              <a:rPr lang="en-GB" dirty="0" smtClean="0"/>
              <a:t>Advertising slogan</a:t>
            </a:r>
          </a:p>
          <a:p>
            <a:r>
              <a:rPr lang="en-GB" dirty="0" smtClean="0"/>
              <a:t>Promotional poster</a:t>
            </a:r>
          </a:p>
          <a:p>
            <a:r>
              <a:rPr lang="en-GB" dirty="0" smtClean="0"/>
              <a:t>A3 Presentation (4Ps)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8755065"/>
              </p:ext>
            </p:extLst>
          </p:nvPr>
        </p:nvGraphicFramePr>
        <p:xfrm>
          <a:off x="4648200" y="1600200"/>
          <a:ext cx="40386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Product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  <a:p>
                      <a:pPr lvl="0"/>
                      <a:r>
                        <a:rPr lang="en-GB" sz="1600" b="1" dirty="0" smtClean="0">
                          <a:solidFill>
                            <a:srgbClr val="0000FF"/>
                          </a:solidFill>
                        </a:rPr>
                        <a:t>UNIQUE SELLING POINT</a:t>
                      </a:r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 to make it different / better than competitors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Logo / branding / packaging?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Appeal to your target market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Price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How much can you charge for your new improved box of tissues?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How much will your target market be prepared to pay?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Where will your target market expect to buy this product from?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Promotion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How will you advertise it?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How will you persuade them to buy it?</a:t>
                      </a:r>
                    </a:p>
                    <a:p>
                      <a:pPr lvl="0"/>
                      <a:r>
                        <a:rPr lang="en-GB" sz="1600" dirty="0" smtClean="0">
                          <a:solidFill>
                            <a:srgbClr val="0000FF"/>
                          </a:solidFill>
                        </a:rPr>
                        <a:t>Are you going to do any introductory special offers?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7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5098b18-06a1-4032-ae6a-86da185267da@GBRP2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1066"/>
            <a:ext cx="3919165" cy="293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54aadbb-51d3-44f4-8204-485107b97921@GBRP2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4371602" cy="327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9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Hired or Fired?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Team “pitch” </a:t>
            </a:r>
          </a:p>
          <a:p>
            <a:pPr lvl="1"/>
            <a:r>
              <a:rPr lang="en-GB" dirty="0" smtClean="0"/>
              <a:t>Present your idea to the group – </a:t>
            </a:r>
          </a:p>
          <a:p>
            <a:endParaRPr lang="en-GB" dirty="0" smtClean="0"/>
          </a:p>
        </p:txBody>
      </p:sp>
      <p:pic>
        <p:nvPicPr>
          <p:cNvPr id="3074" name="Picture 2" descr="http://ts3.mm.bing.net/th?id=H.4967598885373722&amp;pid=1.7&amp;w=143&amp;h=145&amp;c=7&amp;rs=1&amp;url=http%3a%2f%2fwww.global-english.com%2fnews%2ftefl-cv-tefl-job-success-means-a-good-tefl-resume%2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3620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s4.mm.bing.net/th?id=H.4508161984824459&amp;pid=1.7&amp;w=118&amp;h=142&amp;c=7&amp;rs=1&amp;url=http%3a%2f%2fchefjake3.wordpress.com%2f2011%2f06%2f24%2fyoure-fired%2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7216"/>
            <a:ext cx="11239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46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down two things that the team did well.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down two things you think they could improve.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down one thing that they thought of that you wish you had!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14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2 Minutes – Team Name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008063" y="5800725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008063" y="5800725"/>
            <a:ext cx="6659562" cy="2524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80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3458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0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Well done!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9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Tissue Box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Invent a new brand of tissues.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Target market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Product (size, quality, packaging)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Price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Promotion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Place (where will you sell it)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58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Learning Aim: </a:t>
            </a:r>
            <a:br>
              <a:rPr lang="en-GB" dirty="0" smtClean="0"/>
            </a:br>
            <a:r>
              <a:rPr lang="en-GB" dirty="0" smtClean="0"/>
              <a:t>To unleash your inner business persona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Learning Outcomes</a:t>
            </a:r>
          </a:p>
          <a:p>
            <a:endParaRPr lang="en-GB" dirty="0"/>
          </a:p>
          <a:p>
            <a:r>
              <a:rPr lang="en-GB" b="1" dirty="0" smtClean="0"/>
              <a:t>Must: </a:t>
            </a:r>
            <a:r>
              <a:rPr lang="en-GB" dirty="0"/>
              <a:t>(D/E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Contribute to the group discussion and generate at least 1 idea</a:t>
            </a:r>
            <a:endParaRPr lang="en-GB" dirty="0"/>
          </a:p>
          <a:p>
            <a:r>
              <a:rPr lang="en-GB" b="1" dirty="0" smtClean="0"/>
              <a:t>Should: </a:t>
            </a:r>
            <a:r>
              <a:rPr lang="en-GB" dirty="0"/>
              <a:t>(B/C/D)</a:t>
            </a:r>
          </a:p>
          <a:p>
            <a:pPr lvl="1"/>
            <a:r>
              <a:rPr lang="en-GB" dirty="0" smtClean="0"/>
              <a:t>Analyse the benefits and limitations of each option</a:t>
            </a:r>
            <a:endParaRPr lang="en-GB" dirty="0"/>
          </a:p>
          <a:p>
            <a:r>
              <a:rPr lang="en-GB" b="1" dirty="0" smtClean="0"/>
              <a:t>Could: </a:t>
            </a:r>
            <a:r>
              <a:rPr lang="en-GB" dirty="0"/>
              <a:t>(A/B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Evaluate the choices and make an informed final decision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/>
          <a:lstStyle/>
          <a:p>
            <a:fld id="{97A42263-284D-49A2-8D24-8AB7519FA106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3" descr="C:\Users\Steve&amp;Nica\AppData\Local\Microsoft\Windows\Temporary Internet Files\Content.IE5\VF4VJNOL\MC9002889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182" y="98364"/>
            <a:ext cx="621235" cy="90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3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GB" b="1"/>
              <a:t>Things to consider…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GB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GB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GB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GB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0000FF"/>
                </a:solidFill>
              </a:rPr>
              <a:t>Who is your </a:t>
            </a:r>
            <a:r>
              <a:rPr lang="en-GB" sz="3600" b="1" dirty="0">
                <a:solidFill>
                  <a:srgbClr val="0000FF"/>
                </a:solidFill>
              </a:rPr>
              <a:t>target </a:t>
            </a:r>
            <a:r>
              <a:rPr lang="en-GB" sz="3600" b="1" dirty="0" smtClean="0">
                <a:solidFill>
                  <a:srgbClr val="0000FF"/>
                </a:solidFill>
              </a:rPr>
              <a:t>market</a:t>
            </a:r>
          </a:p>
          <a:p>
            <a:pPr lvl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How will your brand appeal to your target market?</a:t>
            </a:r>
            <a:endParaRPr lang="en-GB" dirty="0">
              <a:solidFill>
                <a:srgbClr val="0000FF"/>
              </a:solidFill>
            </a:endParaRPr>
          </a:p>
        </p:txBody>
      </p:sp>
      <p:pic>
        <p:nvPicPr>
          <p:cNvPr id="5125" name="Picture 5" descr="Kleenex® Balsam Tissu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82900"/>
            <a:ext cx="1746250" cy="112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Kleenex® Anti-Viral* Tissu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852738"/>
            <a:ext cx="2160588" cy="131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Kleenex® Orig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997200"/>
            <a:ext cx="2016125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Kleenex® Mansiz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019175"/>
            <a:ext cx="2087562" cy="14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Kleenex® Collec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90575"/>
            <a:ext cx="1601788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Kleenex® Disne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052513"/>
            <a:ext cx="1582738" cy="153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9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– 1 Generating Business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Individually, every person in the group needs to come up with at least 1 idea to discuss with the group.</a:t>
            </a:r>
          </a:p>
          <a:p>
            <a:pPr marL="0" indent="0">
              <a:buNone/>
            </a:pPr>
            <a:endParaRPr lang="en-GB" dirty="0" smtClean="0"/>
          </a:p>
          <a:p>
            <a:pPr marL="385763" indent="-385763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/>
          <a:lstStyle/>
          <a:p>
            <a:fld id="{97A42263-284D-49A2-8D24-8AB7519FA106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2" descr="C:\Users\Steve&amp;Nica\AppData\Local\Microsoft\Windows\Temporary Internet Files\Content.IE5\2TAT4BOS\MC90007874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251" y="1029892"/>
            <a:ext cx="696199" cy="94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8650" y="3615847"/>
            <a:ext cx="502328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">
              <a:buClr>
                <a:schemeClr val="tx1">
                  <a:shade val="95000"/>
                </a:schemeClr>
              </a:buClr>
              <a:defRPr/>
            </a:pPr>
            <a:r>
              <a:rPr lang="en-GB" sz="1350" i="1" dirty="0">
                <a:solidFill>
                  <a:srgbClr val="FF0000"/>
                </a:solidFill>
              </a:rPr>
              <a:t>Original ideas</a:t>
            </a:r>
          </a:p>
          <a:p>
            <a:pPr marL="102870">
              <a:buClr>
                <a:schemeClr val="tx1">
                  <a:shade val="95000"/>
                </a:schemeClr>
              </a:buClr>
              <a:defRPr/>
            </a:pPr>
            <a:r>
              <a:rPr lang="en-GB" sz="1350" i="1" dirty="0">
                <a:solidFill>
                  <a:srgbClr val="FF0000"/>
                </a:solidFill>
              </a:rPr>
              <a:t>Adapting existing products/services/ideas</a:t>
            </a:r>
          </a:p>
        </p:txBody>
      </p:sp>
    </p:spTree>
    <p:extLst>
      <p:ext uri="{BB962C8B-B14F-4D97-AF65-F5344CB8AC3E}">
        <p14:creationId xmlns:p14="http://schemas.microsoft.com/office/powerpoint/2010/main" val="17726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Task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58518" y="2897758"/>
            <a:ext cx="6989440" cy="1959992"/>
          </a:xfrm>
        </p:spPr>
        <p:txBody>
          <a:bodyPr>
            <a:normAutofit fontScale="70000" lnSpcReduction="20000"/>
          </a:bodyPr>
          <a:lstStyle/>
          <a:p>
            <a:pPr marL="385763" indent="-385763">
              <a:buFont typeface="+mj-lt"/>
              <a:buAutoNum type="alphaLcParenR"/>
            </a:pPr>
            <a:r>
              <a:rPr lang="en-GB" dirty="0" smtClean="0"/>
              <a:t>In </a:t>
            </a:r>
            <a:r>
              <a:rPr lang="en-GB" dirty="0"/>
              <a:t>small groups – pool your new business ideas</a:t>
            </a:r>
          </a:p>
          <a:p>
            <a:pPr marL="385763" indent="-385763">
              <a:buFont typeface="+mj-lt"/>
              <a:buAutoNum type="alphaLcParenR"/>
            </a:pPr>
            <a:r>
              <a:rPr lang="en-GB" dirty="0"/>
              <a:t>Shortlist based on small business with limited resources</a:t>
            </a:r>
          </a:p>
          <a:p>
            <a:pPr marL="385763" indent="-385763">
              <a:buFont typeface="+mj-lt"/>
              <a:buAutoNum type="alphaLcParenR"/>
            </a:pPr>
            <a:r>
              <a:rPr lang="en-GB" dirty="0"/>
              <a:t>Rank your ideas in order of “likeliness to succeed”</a:t>
            </a:r>
          </a:p>
          <a:p>
            <a:pPr marL="385763" indent="-385763">
              <a:buFont typeface="+mj-lt"/>
              <a:buAutoNum type="alphaLcParenR"/>
            </a:pPr>
            <a:r>
              <a:rPr lang="en-GB" dirty="0"/>
              <a:t>Discuss and agree the ranking</a:t>
            </a:r>
          </a:p>
          <a:p>
            <a:pPr marL="385763" indent="-385763">
              <a:buFont typeface="+mj-lt"/>
              <a:buAutoNum type="alphaLcParenR"/>
            </a:pPr>
            <a:endParaRPr lang="en-GB" dirty="0"/>
          </a:p>
          <a:p>
            <a:endParaRPr lang="en-GB" dirty="0"/>
          </a:p>
        </p:txBody>
      </p:sp>
      <p:pic>
        <p:nvPicPr>
          <p:cNvPr id="7" name="Picture 2" descr="C:\Documents and Settings\n.hayward.REDHILL.000\Local Settings\Temporary Internet Files\Content.IE5\FV4A4BME\MC9000787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451" y="4563126"/>
            <a:ext cx="461979" cy="112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Documents and Settings\n.hayward.REDHILL.000\Local Settings\Temporary Internet Files\Content.IE5\IVZ650OM\MC9000788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60918"/>
            <a:ext cx="1260482" cy="112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Documents and Settings\n.hayward.REDHILL.000\Local Settings\Temporary Internet Files\Content.IE5\IVZ650OM\MC9000786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880" y="4507108"/>
            <a:ext cx="546726" cy="11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211" y="944724"/>
            <a:ext cx="1073944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7292" y="944724"/>
            <a:ext cx="1398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You have 10 minutes to complete this activity</a:t>
            </a:r>
          </a:p>
        </p:txBody>
      </p:sp>
    </p:spTree>
    <p:extLst>
      <p:ext uri="{BB962C8B-B14F-4D97-AF65-F5344CB8AC3E}">
        <p14:creationId xmlns:p14="http://schemas.microsoft.com/office/powerpoint/2010/main" val="102433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group feeds back their business idea:</a:t>
            </a:r>
          </a:p>
          <a:p>
            <a:endParaRPr lang="en-GB" dirty="0"/>
          </a:p>
          <a:p>
            <a:pPr marL="385763" indent="-385763">
              <a:buFont typeface="+mj-lt"/>
              <a:buAutoNum type="arabicPeriod"/>
            </a:pPr>
            <a:r>
              <a:rPr lang="en-GB" dirty="0" smtClean="0"/>
              <a:t>What is the idea?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 smtClean="0"/>
              <a:t>Where did the idea come from?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 smtClean="0"/>
              <a:t>Why did the group consider it the most likely to succeed?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/>
          <a:lstStyle/>
          <a:p>
            <a:fld id="{97A42263-284D-49A2-8D24-8AB7519FA10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9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662</Words>
  <Application>Microsoft Office PowerPoint</Application>
  <PresentationFormat>On-screen Show (4:3)</PresentationFormat>
  <Paragraphs>128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Creativity is intelligence having fun</vt:lpstr>
      <vt:lpstr>2 Minutes – Team Name</vt:lpstr>
      <vt:lpstr>Tissue Box Challenge</vt:lpstr>
      <vt:lpstr>Learning Aim:  To unleash your inner business persona</vt:lpstr>
      <vt:lpstr>Things to consider…</vt:lpstr>
      <vt:lpstr>Task – 1 Generating Business Ideas</vt:lpstr>
      <vt:lpstr>Task 2</vt:lpstr>
      <vt:lpstr>Plenary</vt:lpstr>
      <vt:lpstr>Lesson 2</vt:lpstr>
      <vt:lpstr>Think you can do better than Atishu?  https://www.youtube.com/watch?v=eEugOBc_1ns </vt:lpstr>
      <vt:lpstr>Team Challenge</vt:lpstr>
      <vt:lpstr>You have two lessons:</vt:lpstr>
      <vt:lpstr>Things to consider…4P’s</vt:lpstr>
      <vt:lpstr>Things to consider…4P’s</vt:lpstr>
      <vt:lpstr>Things to consider…4P’s</vt:lpstr>
      <vt:lpstr>By the end of today:</vt:lpstr>
      <vt:lpstr>PowerPoint Presentation</vt:lpstr>
      <vt:lpstr>Hired or Fired?</vt:lpstr>
      <vt:lpstr>Peer Evaluation</vt:lpstr>
      <vt:lpstr>Well done!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N.Hayward</dc:creator>
  <cp:lastModifiedBy>M.Imrie</cp:lastModifiedBy>
  <cp:revision>36</cp:revision>
  <cp:lastPrinted>2017-09-08T11:29:30Z</cp:lastPrinted>
  <dcterms:created xsi:type="dcterms:W3CDTF">2013-07-17T13:33:19Z</dcterms:created>
  <dcterms:modified xsi:type="dcterms:W3CDTF">2019-07-23T10:44:20Z</dcterms:modified>
</cp:coreProperties>
</file>