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2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4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4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9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4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79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0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E235-E15D-4091-8002-6327D2BE87B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07A3-E332-4BC5-A371-003FD31E1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3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0236"/>
            <a:ext cx="9144000" cy="50916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1849" y="330906"/>
            <a:ext cx="5379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GCSE Biology Example - Respiration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2019-07-23T08:31:27Z</dcterms:created>
  <dcterms:modified xsi:type="dcterms:W3CDTF">2019-07-23T08:31:56Z</dcterms:modified>
</cp:coreProperties>
</file>