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E235-E15D-4091-8002-6327D2BE87B1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F07A3-E332-4BC5-A371-003FD31E1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99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E235-E15D-4091-8002-6327D2BE87B1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F07A3-E332-4BC5-A371-003FD31E1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5823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E235-E15D-4091-8002-6327D2BE87B1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F07A3-E332-4BC5-A371-003FD31E1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1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E235-E15D-4091-8002-6327D2BE87B1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F07A3-E332-4BC5-A371-003FD31E1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24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E235-E15D-4091-8002-6327D2BE87B1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F07A3-E332-4BC5-A371-003FD31E1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6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E235-E15D-4091-8002-6327D2BE87B1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F07A3-E332-4BC5-A371-003FD31E1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54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E235-E15D-4091-8002-6327D2BE87B1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F07A3-E332-4BC5-A371-003FD31E1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1243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E235-E15D-4091-8002-6327D2BE87B1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F07A3-E332-4BC5-A371-003FD31E1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297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E235-E15D-4091-8002-6327D2BE87B1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F07A3-E332-4BC5-A371-003FD31E1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9540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E235-E15D-4091-8002-6327D2BE87B1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F07A3-E332-4BC5-A371-003FD31E1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0791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E235-E15D-4091-8002-6327D2BE87B1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F07A3-E332-4BC5-A371-003FD31E1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101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2E235-E15D-4091-8002-6327D2BE87B1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F07A3-E332-4BC5-A371-003FD31E1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334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0236"/>
            <a:ext cx="9144000" cy="509162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71849" y="330906"/>
            <a:ext cx="53793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00B050"/>
                </a:solidFill>
              </a:rPr>
              <a:t>GCSE Biology Example - Respiration</a:t>
            </a:r>
            <a:endParaRPr lang="en-GB" sz="2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56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The Redhill Academy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M.Imrie</dc:creator>
  <cp:lastModifiedBy>M.Imrie</cp:lastModifiedBy>
  <cp:revision>1</cp:revision>
  <dcterms:created xsi:type="dcterms:W3CDTF">2019-07-23T08:31:27Z</dcterms:created>
  <dcterms:modified xsi:type="dcterms:W3CDTF">2019-07-23T08:31:56Z</dcterms:modified>
</cp:coreProperties>
</file>