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4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0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8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029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06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2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219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843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09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356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rize book quiz: test your knowledge to win a €200 books hamper">
            <a:extLst>
              <a:ext uri="{FF2B5EF4-FFF2-40B4-BE49-F238E27FC236}">
                <a16:creationId xmlns:a16="http://schemas.microsoft.com/office/drawing/2014/main" id="{31CF0370-8699-9A99-E2C5-0ABB828D19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9144000" cy="684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E9EEED81-5C6B-262A-837A-673301D16E0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53" y="96096"/>
            <a:ext cx="3874767" cy="10108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5572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9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110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9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90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992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7"/>
            <a:ext cx="1971675" cy="581183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7"/>
            <a:ext cx="5800725" cy="581183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C0CCA-BC0D-F341-9E19-F396D4D40115}" type="datetimeFigureOut">
              <a:rPr lang="en-US" smtClean="0"/>
              <a:t>5/3/22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21398-C43E-5A48-9F9F-26C055C450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853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4F149-70EB-0E42-8530-5EB6EE8F83F9}" type="datetimeFigureOut">
              <a:rPr lang="en-US" smtClean="0"/>
              <a:t>5/3/22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69212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16C58A2-51B7-7921-01B7-A1CB473069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365696"/>
              </p:ext>
            </p:extLst>
          </p:nvPr>
        </p:nvGraphicFramePr>
        <p:xfrm>
          <a:off x="2747964" y="865632"/>
          <a:ext cx="6261925" cy="5791200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252385">
                  <a:extLst>
                    <a:ext uri="{9D8B030D-6E8A-4147-A177-3AD203B41FA5}">
                      <a16:colId xmlns:a16="http://schemas.microsoft.com/office/drawing/2014/main" val="1994176834"/>
                    </a:ext>
                  </a:extLst>
                </a:gridCol>
                <a:gridCol w="1252385">
                  <a:extLst>
                    <a:ext uri="{9D8B030D-6E8A-4147-A177-3AD203B41FA5}">
                      <a16:colId xmlns:a16="http://schemas.microsoft.com/office/drawing/2014/main" val="2774539271"/>
                    </a:ext>
                  </a:extLst>
                </a:gridCol>
                <a:gridCol w="1252385">
                  <a:extLst>
                    <a:ext uri="{9D8B030D-6E8A-4147-A177-3AD203B41FA5}">
                      <a16:colId xmlns:a16="http://schemas.microsoft.com/office/drawing/2014/main" val="2504217567"/>
                    </a:ext>
                  </a:extLst>
                </a:gridCol>
                <a:gridCol w="1252385">
                  <a:extLst>
                    <a:ext uri="{9D8B030D-6E8A-4147-A177-3AD203B41FA5}">
                      <a16:colId xmlns:a16="http://schemas.microsoft.com/office/drawing/2014/main" val="3668595830"/>
                    </a:ext>
                  </a:extLst>
                </a:gridCol>
                <a:gridCol w="1252385">
                  <a:extLst>
                    <a:ext uri="{9D8B030D-6E8A-4147-A177-3AD203B41FA5}">
                      <a16:colId xmlns:a16="http://schemas.microsoft.com/office/drawing/2014/main" val="3987914886"/>
                    </a:ext>
                  </a:extLst>
                </a:gridCol>
              </a:tblGrid>
              <a:tr h="1158240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1. Read a book published before you were born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2. Read a graphic novel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3. Read a book recommended by someone you know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4. Read a book with a name in the title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5. Read a classic novel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13753"/>
                  </a:ext>
                </a:extLst>
              </a:tr>
              <a:tr h="1158240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6. Read a non-fiction book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7. Read a book about sport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8. Reread your favourite book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9. Redesign the front cover of your favourite book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10. Read a scary book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159955"/>
                  </a:ext>
                </a:extLst>
              </a:tr>
              <a:tr h="1158240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11. Read a book with over 400 pages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12. Read a book with a number in the title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13. Read a book of poems or a play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14. Read a book set in another country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15. Read a book in a day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3383115"/>
                  </a:ext>
                </a:extLst>
              </a:tr>
              <a:tr h="1158240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16. Read a book out loud to anyone that will listen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17. Read a book that has been made into a film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18. Read a sci-fi or fantasy book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19. Read a book chosen solely because you like the cover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20. Read a book about someone you like or admire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373607"/>
                  </a:ext>
                </a:extLst>
              </a:tr>
              <a:tr h="1158240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21. Read a book with a one word title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22. Read a book that has your favourite colour on it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23. Read a book published this year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24. Read a book with less than 100 pages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25. Read the first book in a series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983707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8372386-3F16-88CA-A02B-E05D822256A2}"/>
              </a:ext>
            </a:extLst>
          </p:cNvPr>
          <p:cNvSpPr txBox="1"/>
          <p:nvPr/>
        </p:nvSpPr>
        <p:spPr>
          <a:xfrm>
            <a:off x="134111" y="1390685"/>
            <a:ext cx="2426210" cy="498598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700" b="1" dirty="0"/>
              <a:t>BOOK </a:t>
            </a:r>
          </a:p>
          <a:p>
            <a:pPr algn="ctr"/>
            <a:r>
              <a:rPr lang="en-GB" sz="2700" b="1" dirty="0"/>
              <a:t>BINGO CHALLENGE</a:t>
            </a:r>
          </a:p>
          <a:p>
            <a:pPr algn="ctr"/>
            <a:endParaRPr lang="en-GB" sz="900" dirty="0"/>
          </a:p>
          <a:p>
            <a:pPr algn="ctr"/>
            <a:r>
              <a:rPr lang="en-GB" sz="1200" dirty="0"/>
              <a:t>Have a go at as many challenges as you would like over the summer break.</a:t>
            </a:r>
          </a:p>
          <a:p>
            <a:pPr algn="ctr"/>
            <a:endParaRPr lang="en-GB" sz="1200" dirty="0"/>
          </a:p>
          <a:p>
            <a:pPr algn="ctr"/>
            <a:r>
              <a:rPr lang="en-GB" sz="1200" dirty="0"/>
              <a:t>When you complete a challenge, write the name of the book you read in the relevant box.</a:t>
            </a:r>
          </a:p>
          <a:p>
            <a:pPr algn="ctr"/>
            <a:endParaRPr lang="en-GB" sz="1200" dirty="0"/>
          </a:p>
          <a:p>
            <a:pPr algn="ctr"/>
            <a:r>
              <a:rPr lang="en-GB" sz="1200" dirty="0"/>
              <a:t>Achievement points for every challenge you complete.  </a:t>
            </a:r>
          </a:p>
          <a:p>
            <a:pPr algn="ctr"/>
            <a:endParaRPr lang="en-GB" sz="1200" dirty="0"/>
          </a:p>
          <a:p>
            <a:pPr algn="ctr"/>
            <a:r>
              <a:rPr lang="en-GB" sz="1200" dirty="0"/>
              <a:t>Bonus achievement points for getting a line in any direction.</a:t>
            </a:r>
          </a:p>
          <a:p>
            <a:pPr algn="ctr"/>
            <a:endParaRPr lang="en-GB" sz="1200" dirty="0"/>
          </a:p>
          <a:p>
            <a:pPr algn="ctr"/>
            <a:r>
              <a:rPr lang="en-GB" sz="1200" dirty="0"/>
              <a:t>Everyone who hands in their Bingo sheet at the start of term with any of the challenges completed will be entered in a prize draw for a book of their choice.</a:t>
            </a:r>
          </a:p>
        </p:txBody>
      </p:sp>
    </p:spTree>
    <p:extLst>
      <p:ext uri="{BB962C8B-B14F-4D97-AF65-F5344CB8AC3E}">
        <p14:creationId xmlns:p14="http://schemas.microsoft.com/office/powerpoint/2010/main" val="2984968414"/>
      </p:ext>
    </p:extLst>
  </p:cSld>
  <p:clrMapOvr>
    <a:masterClrMapping/>
  </p:clrMapOvr>
</p:sld>
</file>

<file path=ppt/theme/theme1.xml><?xml version="1.0" encoding="utf-8"?>
<a:theme xmlns:a="http://schemas.openxmlformats.org/drawingml/2006/main" name="Small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mall" id="{28489D65-6539-D640-8130-3CA09415BCC1}" vid="{50F94A58-F9EA-744E-9F01-45E16949DDE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B54784E83A9842AFC6A63E96EFBA0D" ma:contentTypeVersion="13" ma:contentTypeDescription="Create a new document." ma:contentTypeScope="" ma:versionID="127cc4fb9313cabc2a445f1e74a7297d">
  <xsd:schema xmlns:xsd="http://www.w3.org/2001/XMLSchema" xmlns:xs="http://www.w3.org/2001/XMLSchema" xmlns:p="http://schemas.microsoft.com/office/2006/metadata/properties" xmlns:ns3="9f60d457-f4b1-40be-be28-49c547d1bdd1" xmlns:ns4="5eec6e7d-47b3-4449-b4dd-00d2bffaefba" targetNamespace="http://schemas.microsoft.com/office/2006/metadata/properties" ma:root="true" ma:fieldsID="b6f0625f5d10e540c38c409e1f35c1d0" ns3:_="" ns4:_="">
    <xsd:import namespace="9f60d457-f4b1-40be-be28-49c547d1bdd1"/>
    <xsd:import namespace="5eec6e7d-47b3-4449-b4dd-00d2bffaefb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60d457-f4b1-40be-be28-49c547d1bdd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ec6e7d-47b3-4449-b4dd-00d2bffaef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99D8C04-05A4-44F9-AC1D-D7ABE0F2F6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60d457-f4b1-40be-be28-49c547d1bdd1"/>
    <ds:schemaRef ds:uri="5eec6e7d-47b3-4449-b4dd-00d2bffaef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935991-6E7D-4EEC-B058-7348B6C061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640CDE-2B92-4F2A-80F0-05ECC40CF298}">
  <ds:schemaRefs>
    <ds:schemaRef ds:uri="http://www.w3.org/XML/1998/namespace"/>
    <ds:schemaRef ds:uri="5eec6e7d-47b3-4449-b4dd-00d2bffaefba"/>
    <ds:schemaRef ds:uri="http://purl.org/dc/dcmitype/"/>
    <ds:schemaRef ds:uri="http://purl.org/dc/elements/1.1/"/>
    <ds:schemaRef ds:uri="http://purl.org/dc/terms/"/>
    <ds:schemaRef ds:uri="9f60d457-f4b1-40be-be28-49c547d1bd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318</Words>
  <Application>Microsoft Macintosh PowerPoint</Application>
  <PresentationFormat>On-screen Show (4:3)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Small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Georgeson</dc:creator>
  <cp:lastModifiedBy>Gary Hillyard</cp:lastModifiedBy>
  <cp:revision>13</cp:revision>
  <dcterms:created xsi:type="dcterms:W3CDTF">2020-03-23T12:08:45Z</dcterms:created>
  <dcterms:modified xsi:type="dcterms:W3CDTF">2022-05-03T20:29:10Z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0x010100D6B54784E83A9842AFC6A63E96EFBA0D</vt:lpwstr>
  </property>
</Properties>
</file>