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7" r:id="rId6"/>
    <p:sldId id="258" r:id="rId7"/>
    <p:sldId id="259" r:id="rId8"/>
    <p:sldId id="260" r:id="rId9"/>
    <p:sldId id="261" r:id="rId10"/>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52"/>
    <p:restoredTop sz="95748"/>
  </p:normalViewPr>
  <p:slideViewPr>
    <p:cSldViewPr snapToGrid="0" snapToObjects="1">
      <p:cViewPr varScale="1">
        <p:scale>
          <a:sx n="82" d="100"/>
          <a:sy n="82" d="100"/>
        </p:scale>
        <p:origin x="297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Georgeson" userId="8ee5f10d-c647-4518-95c4-728be3292e1a" providerId="ADAL" clId="{235738C1-669D-4D30-BD67-67BA84F0A71C}"/>
    <pc:docChg chg="undo custSel delSld modSld">
      <pc:chgData name="Lucy Georgeson" userId="8ee5f10d-c647-4518-95c4-728be3292e1a" providerId="ADAL" clId="{235738C1-669D-4D30-BD67-67BA84F0A71C}" dt="2023-05-03T11:32:25.108" v="5788" actId="1076"/>
      <pc:docMkLst>
        <pc:docMk/>
      </pc:docMkLst>
      <pc:sldChg chg="addSp delSp modSp">
        <pc:chgData name="Lucy Georgeson" userId="8ee5f10d-c647-4518-95c4-728be3292e1a" providerId="ADAL" clId="{235738C1-669D-4D30-BD67-67BA84F0A71C}" dt="2023-05-03T11:24:48.619" v="5631" actId="1440"/>
        <pc:sldMkLst>
          <pc:docMk/>
          <pc:sldMk cId="4137047124" sldId="256"/>
        </pc:sldMkLst>
        <pc:spChg chg="add del mod">
          <ac:chgData name="Lucy Georgeson" userId="8ee5f10d-c647-4518-95c4-728be3292e1a" providerId="ADAL" clId="{235738C1-669D-4D30-BD67-67BA84F0A71C}" dt="2023-05-03T09:24:43.357" v="725" actId="478"/>
          <ac:spMkLst>
            <pc:docMk/>
            <pc:sldMk cId="4137047124" sldId="256"/>
            <ac:spMk id="3" creationId="{E86A4AB2-068B-43C8-B0E7-B9CE56DF0280}"/>
          </ac:spMkLst>
        </pc:spChg>
        <pc:spChg chg="add del mod">
          <ac:chgData name="Lucy Georgeson" userId="8ee5f10d-c647-4518-95c4-728be3292e1a" providerId="ADAL" clId="{235738C1-669D-4D30-BD67-67BA84F0A71C}" dt="2023-05-03T09:28:58.540" v="1273" actId="478"/>
          <ac:spMkLst>
            <pc:docMk/>
            <pc:sldMk cId="4137047124" sldId="256"/>
            <ac:spMk id="4" creationId="{39303991-72BE-46E7-9F37-B9BC690B46C1}"/>
          </ac:spMkLst>
        </pc:spChg>
        <pc:spChg chg="mod">
          <ac:chgData name="Lucy Georgeson" userId="8ee5f10d-c647-4518-95c4-728be3292e1a" providerId="ADAL" clId="{235738C1-669D-4D30-BD67-67BA84F0A71C}" dt="2023-05-03T09:20:54.884" v="224" actId="1076"/>
          <ac:spMkLst>
            <pc:docMk/>
            <pc:sldMk cId="4137047124" sldId="256"/>
            <ac:spMk id="8" creationId="{75ECC500-27BE-CC47-B0FF-FBDEEDDADED8}"/>
          </ac:spMkLst>
        </pc:spChg>
        <pc:spChg chg="del mod">
          <ac:chgData name="Lucy Georgeson" userId="8ee5f10d-c647-4518-95c4-728be3292e1a" providerId="ADAL" clId="{235738C1-669D-4D30-BD67-67BA84F0A71C}" dt="2023-05-03T09:43:14.075" v="2095" actId="478"/>
          <ac:spMkLst>
            <pc:docMk/>
            <pc:sldMk cId="4137047124" sldId="256"/>
            <ac:spMk id="11" creationId="{136FF079-9B53-7A4D-A4E4-4AE1633C61A6}"/>
          </ac:spMkLst>
        </pc:spChg>
        <pc:spChg chg="mod ord">
          <ac:chgData name="Lucy Georgeson" userId="8ee5f10d-c647-4518-95c4-728be3292e1a" providerId="ADAL" clId="{235738C1-669D-4D30-BD67-67BA84F0A71C}" dt="2023-05-03T09:21:00.221" v="226" actId="14100"/>
          <ac:spMkLst>
            <pc:docMk/>
            <pc:sldMk cId="4137047124" sldId="256"/>
            <ac:spMk id="12" creationId="{977F5F5A-7EEA-E449-A532-9349EB080D6D}"/>
          </ac:spMkLst>
        </pc:spChg>
        <pc:spChg chg="mod">
          <ac:chgData name="Lucy Georgeson" userId="8ee5f10d-c647-4518-95c4-728be3292e1a" providerId="ADAL" clId="{235738C1-669D-4D30-BD67-67BA84F0A71C}" dt="2023-05-03T11:24:21.835" v="5628" actId="1076"/>
          <ac:spMkLst>
            <pc:docMk/>
            <pc:sldMk cId="4137047124" sldId="256"/>
            <ac:spMk id="13" creationId="{41A654A9-EB34-354C-9B24-14EFB9384461}"/>
          </ac:spMkLst>
        </pc:spChg>
        <pc:spChg chg="mod ord">
          <ac:chgData name="Lucy Georgeson" userId="8ee5f10d-c647-4518-95c4-728be3292e1a" providerId="ADAL" clId="{235738C1-669D-4D30-BD67-67BA84F0A71C}" dt="2023-05-03T09:21:18.164" v="231" actId="1076"/>
          <ac:spMkLst>
            <pc:docMk/>
            <pc:sldMk cId="4137047124" sldId="256"/>
            <ac:spMk id="14" creationId="{05472B72-1B74-3B48-BC72-049D060A2B60}"/>
          </ac:spMkLst>
        </pc:spChg>
        <pc:spChg chg="mod">
          <ac:chgData name="Lucy Georgeson" userId="8ee5f10d-c647-4518-95c4-728be3292e1a" providerId="ADAL" clId="{235738C1-669D-4D30-BD67-67BA84F0A71C}" dt="2023-05-03T10:47:52.833" v="4262" actId="1076"/>
          <ac:spMkLst>
            <pc:docMk/>
            <pc:sldMk cId="4137047124" sldId="256"/>
            <ac:spMk id="15" creationId="{9AA88008-1A39-DE41-9814-EA92BED1FE63}"/>
          </ac:spMkLst>
        </pc:spChg>
        <pc:spChg chg="mod ord">
          <ac:chgData name="Lucy Georgeson" userId="8ee5f10d-c647-4518-95c4-728be3292e1a" providerId="ADAL" clId="{235738C1-669D-4D30-BD67-67BA84F0A71C}" dt="2023-05-03T10:48:04.783" v="4267" actId="166"/>
          <ac:spMkLst>
            <pc:docMk/>
            <pc:sldMk cId="4137047124" sldId="256"/>
            <ac:spMk id="16" creationId="{708E85B5-CFB9-3845-83FA-1876A4F6D298}"/>
          </ac:spMkLst>
        </pc:spChg>
        <pc:spChg chg="mod">
          <ac:chgData name="Lucy Georgeson" userId="8ee5f10d-c647-4518-95c4-728be3292e1a" providerId="ADAL" clId="{235738C1-669D-4D30-BD67-67BA84F0A71C}" dt="2023-05-03T09:31:25.108" v="1340" actId="14100"/>
          <ac:spMkLst>
            <pc:docMk/>
            <pc:sldMk cId="4137047124" sldId="256"/>
            <ac:spMk id="20" creationId="{EE08AC89-9EF3-6E4B-B09F-C4E72667D0C1}"/>
          </ac:spMkLst>
        </pc:spChg>
        <pc:spChg chg="mod ord">
          <ac:chgData name="Lucy Georgeson" userId="8ee5f10d-c647-4518-95c4-728be3292e1a" providerId="ADAL" clId="{235738C1-669D-4D30-BD67-67BA84F0A71C}" dt="2023-05-03T10:20:10.968" v="2738" actId="1076"/>
          <ac:spMkLst>
            <pc:docMk/>
            <pc:sldMk cId="4137047124" sldId="256"/>
            <ac:spMk id="22" creationId="{BC193017-3E2A-E544-A137-0EBA2F516C88}"/>
          </ac:spMkLst>
        </pc:spChg>
        <pc:spChg chg="add mod">
          <ac:chgData name="Lucy Georgeson" userId="8ee5f10d-c647-4518-95c4-728be3292e1a" providerId="ADAL" clId="{235738C1-669D-4D30-BD67-67BA84F0A71C}" dt="2023-05-03T10:49:19.761" v="4285" actId="1076"/>
          <ac:spMkLst>
            <pc:docMk/>
            <pc:sldMk cId="4137047124" sldId="256"/>
            <ac:spMk id="28" creationId="{409FD315-0753-4333-8191-8B46B0091D03}"/>
          </ac:spMkLst>
        </pc:spChg>
        <pc:spChg chg="mod ord">
          <ac:chgData name="Lucy Georgeson" userId="8ee5f10d-c647-4518-95c4-728be3292e1a" providerId="ADAL" clId="{235738C1-669D-4D30-BD67-67BA84F0A71C}" dt="2023-05-03T09:21:15.172" v="230" actId="1076"/>
          <ac:spMkLst>
            <pc:docMk/>
            <pc:sldMk cId="4137047124" sldId="256"/>
            <ac:spMk id="29" creationId="{F04FCAA8-CEDA-6640-8661-24D86330F101}"/>
          </ac:spMkLst>
        </pc:spChg>
        <pc:spChg chg="mod ord">
          <ac:chgData name="Lucy Georgeson" userId="8ee5f10d-c647-4518-95c4-728be3292e1a" providerId="ADAL" clId="{235738C1-669D-4D30-BD67-67BA84F0A71C}" dt="2023-05-03T09:21:08.061" v="228" actId="1076"/>
          <ac:spMkLst>
            <pc:docMk/>
            <pc:sldMk cId="4137047124" sldId="256"/>
            <ac:spMk id="31" creationId="{B8B428D7-1429-4D4B-AB6D-617347F60B51}"/>
          </ac:spMkLst>
        </pc:spChg>
        <pc:spChg chg="del mod">
          <ac:chgData name="Lucy Georgeson" userId="8ee5f10d-c647-4518-95c4-728be3292e1a" providerId="ADAL" clId="{235738C1-669D-4D30-BD67-67BA84F0A71C}" dt="2023-05-03T09:43:15.427" v="2096" actId="478"/>
          <ac:spMkLst>
            <pc:docMk/>
            <pc:sldMk cId="4137047124" sldId="256"/>
            <ac:spMk id="36" creationId="{AEB0894C-B967-144B-9A69-1BF405885F03}"/>
          </ac:spMkLst>
        </pc:spChg>
        <pc:spChg chg="add mod">
          <ac:chgData name="Lucy Georgeson" userId="8ee5f10d-c647-4518-95c4-728be3292e1a" providerId="ADAL" clId="{235738C1-669D-4D30-BD67-67BA84F0A71C}" dt="2023-05-03T09:31:50.485" v="1379" actId="20577"/>
          <ac:spMkLst>
            <pc:docMk/>
            <pc:sldMk cId="4137047124" sldId="256"/>
            <ac:spMk id="39" creationId="{26183221-77D9-44F9-A3C1-7BAE1DE53650}"/>
          </ac:spMkLst>
        </pc:spChg>
        <pc:spChg chg="add mod">
          <ac:chgData name="Lucy Georgeson" userId="8ee5f10d-c647-4518-95c4-728be3292e1a" providerId="ADAL" clId="{235738C1-669D-4D30-BD67-67BA84F0A71C}" dt="2023-05-03T09:32:04.133" v="1410" actId="20577"/>
          <ac:spMkLst>
            <pc:docMk/>
            <pc:sldMk cId="4137047124" sldId="256"/>
            <ac:spMk id="40" creationId="{C18183DF-FAC3-457A-AFF4-EA0A0135F326}"/>
          </ac:spMkLst>
        </pc:spChg>
        <pc:picChg chg="add mod modCrop">
          <ac:chgData name="Lucy Georgeson" userId="8ee5f10d-c647-4518-95c4-728be3292e1a" providerId="ADAL" clId="{235738C1-669D-4D30-BD67-67BA84F0A71C}" dt="2023-05-03T11:24:48.619" v="5631" actId="1440"/>
          <ac:picMkLst>
            <pc:docMk/>
            <pc:sldMk cId="4137047124" sldId="256"/>
            <ac:picMk id="6" creationId="{BCB4C2A6-30AB-4ACD-A9BE-93510FAA83F7}"/>
          </ac:picMkLst>
        </pc:picChg>
        <pc:picChg chg="del mod">
          <ac:chgData name="Lucy Georgeson" userId="8ee5f10d-c647-4518-95c4-728be3292e1a" providerId="ADAL" clId="{235738C1-669D-4D30-BD67-67BA84F0A71C}" dt="2023-05-03T09:43:19.054" v="2097"/>
          <ac:picMkLst>
            <pc:docMk/>
            <pc:sldMk cId="4137047124" sldId="256"/>
            <ac:picMk id="9" creationId="{45513224-7B7A-5545-B33A-CE2C7423A25F}"/>
          </ac:picMkLst>
        </pc:picChg>
        <pc:picChg chg="del mod">
          <ac:chgData name="Lucy Georgeson" userId="8ee5f10d-c647-4518-95c4-728be3292e1a" providerId="ADAL" clId="{235738C1-669D-4D30-BD67-67BA84F0A71C}" dt="2023-05-03T09:41:32.591" v="2056"/>
          <ac:picMkLst>
            <pc:docMk/>
            <pc:sldMk cId="4137047124" sldId="256"/>
            <ac:picMk id="10" creationId="{3B94B067-7C49-E942-B7AD-EB6A1FAACC85}"/>
          </ac:picMkLst>
        </pc:picChg>
        <pc:picChg chg="mod">
          <ac:chgData name="Lucy Georgeson" userId="8ee5f10d-c647-4518-95c4-728be3292e1a" providerId="ADAL" clId="{235738C1-669D-4D30-BD67-67BA84F0A71C}" dt="2023-05-03T09:29:05.469" v="1276" actId="1076"/>
          <ac:picMkLst>
            <pc:docMk/>
            <pc:sldMk cId="4137047124" sldId="256"/>
            <ac:picMk id="24" creationId="{68A3A6E4-14BB-054E-B3B1-7BCF5DF456C0}"/>
          </ac:picMkLst>
        </pc:picChg>
        <pc:picChg chg="del mod">
          <ac:chgData name="Lucy Georgeson" userId="8ee5f10d-c647-4518-95c4-728be3292e1a" providerId="ADAL" clId="{235738C1-669D-4D30-BD67-67BA84F0A71C}" dt="2023-05-03T09:43:19.054" v="2097"/>
          <ac:picMkLst>
            <pc:docMk/>
            <pc:sldMk cId="4137047124" sldId="256"/>
            <ac:picMk id="25" creationId="{F2B16F6F-E35D-9C4F-A9C5-668F67F5158A}"/>
          </ac:picMkLst>
        </pc:picChg>
        <pc:picChg chg="del mod">
          <ac:chgData name="Lucy Georgeson" userId="8ee5f10d-c647-4518-95c4-728be3292e1a" providerId="ADAL" clId="{235738C1-669D-4D30-BD67-67BA84F0A71C}" dt="2023-05-03T09:43:19.054" v="2097"/>
          <ac:picMkLst>
            <pc:docMk/>
            <pc:sldMk cId="4137047124" sldId="256"/>
            <ac:picMk id="27" creationId="{85D663DB-E50C-334E-A586-E92485DE4A21}"/>
          </ac:picMkLst>
        </pc:picChg>
        <pc:picChg chg="del mod">
          <ac:chgData name="Lucy Georgeson" userId="8ee5f10d-c647-4518-95c4-728be3292e1a" providerId="ADAL" clId="{235738C1-669D-4D30-BD67-67BA84F0A71C}" dt="2023-05-03T09:43:19.054" v="2097"/>
          <ac:picMkLst>
            <pc:docMk/>
            <pc:sldMk cId="4137047124" sldId="256"/>
            <ac:picMk id="30" creationId="{E18362A7-5067-1546-87B2-B60035D95EFF}"/>
          </ac:picMkLst>
        </pc:picChg>
        <pc:picChg chg="mod">
          <ac:chgData name="Lucy Georgeson" userId="8ee5f10d-c647-4518-95c4-728be3292e1a" providerId="ADAL" clId="{235738C1-669D-4D30-BD67-67BA84F0A71C}" dt="2023-05-03T11:24:35.187" v="5629" actId="1076"/>
          <ac:picMkLst>
            <pc:docMk/>
            <pc:sldMk cId="4137047124" sldId="256"/>
            <ac:picMk id="32" creationId="{1BCC44A4-EF19-0147-B369-D856D1EABF51}"/>
          </ac:picMkLst>
        </pc:picChg>
        <pc:picChg chg="del mod">
          <ac:chgData name="Lucy Georgeson" userId="8ee5f10d-c647-4518-95c4-728be3292e1a" providerId="ADAL" clId="{235738C1-669D-4D30-BD67-67BA84F0A71C}" dt="2023-05-03T10:19:42.745" v="2695" actId="478"/>
          <ac:picMkLst>
            <pc:docMk/>
            <pc:sldMk cId="4137047124" sldId="256"/>
            <ac:picMk id="33" creationId="{8A2DB0A1-27D3-DA46-8D2D-B12AF0EE5192}"/>
          </ac:picMkLst>
        </pc:picChg>
        <pc:picChg chg="del mod">
          <ac:chgData name="Lucy Georgeson" userId="8ee5f10d-c647-4518-95c4-728be3292e1a" providerId="ADAL" clId="{235738C1-669D-4D30-BD67-67BA84F0A71C}" dt="2023-05-03T09:40:39.663" v="2010"/>
          <ac:picMkLst>
            <pc:docMk/>
            <pc:sldMk cId="4137047124" sldId="256"/>
            <ac:picMk id="34" creationId="{F7A8F776-D11D-C446-9AF0-94DECA7C50A9}"/>
          </ac:picMkLst>
        </pc:picChg>
        <pc:picChg chg="add mod">
          <ac:chgData name="Lucy Georgeson" userId="8ee5f10d-c647-4518-95c4-728be3292e1a" providerId="ADAL" clId="{235738C1-669D-4D30-BD67-67BA84F0A71C}" dt="2023-05-03T09:21:24.773" v="232" actId="1076"/>
          <ac:picMkLst>
            <pc:docMk/>
            <pc:sldMk cId="4137047124" sldId="256"/>
            <ac:picMk id="35" creationId="{843F7B5D-CC57-426C-99D2-05CDDC78659B}"/>
          </ac:picMkLst>
        </pc:picChg>
        <pc:picChg chg="add mod">
          <ac:chgData name="Lucy Georgeson" userId="8ee5f10d-c647-4518-95c4-728be3292e1a" providerId="ADAL" clId="{235738C1-669D-4D30-BD67-67BA84F0A71C}" dt="2023-05-03T09:19:25.612" v="62" actId="1440"/>
          <ac:picMkLst>
            <pc:docMk/>
            <pc:sldMk cId="4137047124" sldId="256"/>
            <ac:picMk id="37" creationId="{86AB5EDD-8319-4BEB-80FC-E275BDF617FE}"/>
          </ac:picMkLst>
        </pc:picChg>
        <pc:picChg chg="mod">
          <ac:chgData name="Lucy Georgeson" userId="8ee5f10d-c647-4518-95c4-728be3292e1a" providerId="ADAL" clId="{235738C1-669D-4D30-BD67-67BA84F0A71C}" dt="2023-05-03T09:19:25.612" v="62" actId="1440"/>
          <ac:picMkLst>
            <pc:docMk/>
            <pc:sldMk cId="4137047124" sldId="256"/>
            <ac:picMk id="38" creationId="{A94102AD-5C56-3398-4E48-96362F2B26FD}"/>
          </ac:picMkLst>
        </pc:picChg>
        <pc:picChg chg="add mod">
          <ac:chgData name="Lucy Georgeson" userId="8ee5f10d-c647-4518-95c4-728be3292e1a" providerId="ADAL" clId="{235738C1-669D-4D30-BD67-67BA84F0A71C}" dt="2023-05-03T10:19:51.808" v="2698" actId="1440"/>
          <ac:picMkLst>
            <pc:docMk/>
            <pc:sldMk cId="4137047124" sldId="256"/>
            <ac:picMk id="41" creationId="{D0DE4E2F-54B3-4E9F-98B1-E54EC5C04E0E}"/>
          </ac:picMkLst>
        </pc:picChg>
        <pc:picChg chg="add mod">
          <ac:chgData name="Lucy Georgeson" userId="8ee5f10d-c647-4518-95c4-728be3292e1a" providerId="ADAL" clId="{235738C1-669D-4D30-BD67-67BA84F0A71C}" dt="2023-05-03T10:49:18.297" v="4284" actId="1076"/>
          <ac:picMkLst>
            <pc:docMk/>
            <pc:sldMk cId="4137047124" sldId="256"/>
            <ac:picMk id="1026" creationId="{7F906929-3658-4C18-AC81-F35A23E29C06}"/>
          </ac:picMkLst>
        </pc:picChg>
        <pc:picChg chg="add mod">
          <ac:chgData name="Lucy Georgeson" userId="8ee5f10d-c647-4518-95c4-728be3292e1a" providerId="ADAL" clId="{235738C1-669D-4D30-BD67-67BA84F0A71C}" dt="2023-05-03T09:19:25.612" v="62" actId="1440"/>
          <ac:picMkLst>
            <pc:docMk/>
            <pc:sldMk cId="4137047124" sldId="256"/>
            <ac:picMk id="1028" creationId="{23DA2825-40AA-4A55-8D3D-25C946AECE46}"/>
          </ac:picMkLst>
        </pc:picChg>
        <pc:picChg chg="add del mod">
          <ac:chgData name="Lucy Georgeson" userId="8ee5f10d-c647-4518-95c4-728be3292e1a" providerId="ADAL" clId="{235738C1-669D-4D30-BD67-67BA84F0A71C}" dt="2023-05-03T10:48:10.563" v="4269" actId="478"/>
          <ac:picMkLst>
            <pc:docMk/>
            <pc:sldMk cId="4137047124" sldId="256"/>
            <ac:picMk id="1030" creationId="{89D0077D-080A-4035-8367-66C07F741798}"/>
          </ac:picMkLst>
        </pc:picChg>
        <pc:picChg chg="add mod">
          <ac:chgData name="Lucy Georgeson" userId="8ee5f10d-c647-4518-95c4-728be3292e1a" providerId="ADAL" clId="{235738C1-669D-4D30-BD67-67BA84F0A71C}" dt="2023-05-03T09:31:20.796" v="1339" actId="1440"/>
          <ac:picMkLst>
            <pc:docMk/>
            <pc:sldMk cId="4137047124" sldId="256"/>
            <ac:picMk id="1032" creationId="{D68DA252-F050-4543-A97E-7A877E34497B}"/>
          </ac:picMkLst>
        </pc:picChg>
        <pc:picChg chg="add mod">
          <ac:chgData name="Lucy Georgeson" userId="8ee5f10d-c647-4518-95c4-728be3292e1a" providerId="ADAL" clId="{235738C1-669D-4D30-BD67-67BA84F0A71C}" dt="2023-05-03T09:31:20.796" v="1339" actId="1440"/>
          <ac:picMkLst>
            <pc:docMk/>
            <pc:sldMk cId="4137047124" sldId="256"/>
            <ac:picMk id="1034" creationId="{29471D91-602C-40CB-B30B-4BCE4403587C}"/>
          </ac:picMkLst>
        </pc:picChg>
        <pc:picChg chg="add del">
          <ac:chgData name="Lucy Georgeson" userId="8ee5f10d-c647-4518-95c4-728be3292e1a" providerId="ADAL" clId="{235738C1-669D-4D30-BD67-67BA84F0A71C}" dt="2023-05-03T09:31:30.852" v="1342"/>
          <ac:picMkLst>
            <pc:docMk/>
            <pc:sldMk cId="4137047124" sldId="256"/>
            <ac:picMk id="1036" creationId="{7DF10FFA-1E07-4971-9236-C308396E4B75}"/>
          </ac:picMkLst>
        </pc:picChg>
        <pc:picChg chg="add mod modCrop">
          <ac:chgData name="Lucy Georgeson" userId="8ee5f10d-c647-4518-95c4-728be3292e1a" providerId="ADAL" clId="{235738C1-669D-4D30-BD67-67BA84F0A71C}" dt="2023-05-03T10:49:30.225" v="4287" actId="1440"/>
          <ac:picMkLst>
            <pc:docMk/>
            <pc:sldMk cId="4137047124" sldId="256"/>
            <ac:picMk id="1038" creationId="{73552F77-345E-4162-A5C1-5D189E39392A}"/>
          </ac:picMkLst>
        </pc:picChg>
      </pc:sldChg>
      <pc:sldChg chg="addSp delSp modSp">
        <pc:chgData name="Lucy Georgeson" userId="8ee5f10d-c647-4518-95c4-728be3292e1a" providerId="ADAL" clId="{235738C1-669D-4D30-BD67-67BA84F0A71C}" dt="2023-05-03T11:31:33.595" v="5784" actId="1076"/>
        <pc:sldMkLst>
          <pc:docMk/>
          <pc:sldMk cId="1827877718" sldId="257"/>
        </pc:sldMkLst>
        <pc:spChg chg="add del mod">
          <ac:chgData name="Lucy Georgeson" userId="8ee5f10d-c647-4518-95c4-728be3292e1a" providerId="ADAL" clId="{235738C1-669D-4D30-BD67-67BA84F0A71C}" dt="2023-05-03T09:39:49.876" v="1952" actId="478"/>
          <ac:spMkLst>
            <pc:docMk/>
            <pc:sldMk cId="1827877718" sldId="257"/>
            <ac:spMk id="3" creationId="{195C16F9-9EA1-4180-B350-E27809F3385A}"/>
          </ac:spMkLst>
        </pc:spChg>
        <pc:spChg chg="mod ord">
          <ac:chgData name="Lucy Georgeson" userId="8ee5f10d-c647-4518-95c4-728be3292e1a" providerId="ADAL" clId="{235738C1-669D-4D30-BD67-67BA84F0A71C}" dt="2023-05-03T09:33:23.845" v="1455" actId="20577"/>
          <ac:spMkLst>
            <pc:docMk/>
            <pc:sldMk cId="1827877718" sldId="257"/>
            <ac:spMk id="4" creationId="{9BBCA233-C6F5-3546-BE13-B5B1026EBECB}"/>
          </ac:spMkLst>
        </pc:spChg>
        <pc:spChg chg="mod">
          <ac:chgData name="Lucy Georgeson" userId="8ee5f10d-c647-4518-95c4-728be3292e1a" providerId="ADAL" clId="{235738C1-669D-4D30-BD67-67BA84F0A71C}" dt="2023-05-03T09:39:12.893" v="1944" actId="14100"/>
          <ac:spMkLst>
            <pc:docMk/>
            <pc:sldMk cId="1827877718" sldId="257"/>
            <ac:spMk id="5" creationId="{C0878E11-9776-6848-BB2E-AB0CD0573A73}"/>
          </ac:spMkLst>
        </pc:spChg>
        <pc:spChg chg="add del mod">
          <ac:chgData name="Lucy Georgeson" userId="8ee5f10d-c647-4518-95c4-728be3292e1a" providerId="ADAL" clId="{235738C1-669D-4D30-BD67-67BA84F0A71C}" dt="2023-05-03T10:08:13.513" v="2489" actId="478"/>
          <ac:spMkLst>
            <pc:docMk/>
            <pc:sldMk cId="1827877718" sldId="257"/>
            <ac:spMk id="6" creationId="{40618FF9-401B-4812-B295-BBEFB334C8C0}"/>
          </ac:spMkLst>
        </pc:spChg>
        <pc:spChg chg="add del">
          <ac:chgData name="Lucy Georgeson" userId="8ee5f10d-c647-4518-95c4-728be3292e1a" providerId="ADAL" clId="{235738C1-669D-4D30-BD67-67BA84F0A71C}" dt="2023-05-03T11:26:18.407" v="5642"/>
          <ac:spMkLst>
            <pc:docMk/>
            <pc:sldMk cId="1827877718" sldId="257"/>
            <ac:spMk id="7" creationId="{87E9E6CC-7EEB-4EDE-936F-09A28BA64F91}"/>
          </ac:spMkLst>
        </pc:spChg>
        <pc:spChg chg="mod ord">
          <ac:chgData name="Lucy Georgeson" userId="8ee5f10d-c647-4518-95c4-728be3292e1a" providerId="ADAL" clId="{235738C1-669D-4D30-BD67-67BA84F0A71C}" dt="2023-05-03T09:40:00.315" v="1983" actId="20577"/>
          <ac:spMkLst>
            <pc:docMk/>
            <pc:sldMk cId="1827877718" sldId="257"/>
            <ac:spMk id="8" creationId="{760592F8-367C-3543-A7AE-AEF2D2D07052}"/>
          </ac:spMkLst>
        </pc:spChg>
        <pc:spChg chg="mod ord">
          <ac:chgData name="Lucy Georgeson" userId="8ee5f10d-c647-4518-95c4-728be3292e1a" providerId="ADAL" clId="{235738C1-669D-4D30-BD67-67BA84F0A71C}" dt="2023-05-03T11:27:04.260" v="5678" actId="20577"/>
          <ac:spMkLst>
            <pc:docMk/>
            <pc:sldMk cId="1827877718" sldId="257"/>
            <ac:spMk id="10" creationId="{5303EA17-FF93-8B4D-8063-A7C81C0BAA91}"/>
          </ac:spMkLst>
        </pc:spChg>
        <pc:spChg chg="mod ord">
          <ac:chgData name="Lucy Georgeson" userId="8ee5f10d-c647-4518-95c4-728be3292e1a" providerId="ADAL" clId="{235738C1-669D-4D30-BD67-67BA84F0A71C}" dt="2023-05-03T11:31:06.900" v="5782" actId="20577"/>
          <ac:spMkLst>
            <pc:docMk/>
            <pc:sldMk cId="1827877718" sldId="257"/>
            <ac:spMk id="12" creationId="{00E00DC1-6DDE-1042-A889-419B839EA9BA}"/>
          </ac:spMkLst>
        </pc:spChg>
        <pc:spChg chg="mod ord">
          <ac:chgData name="Lucy Georgeson" userId="8ee5f10d-c647-4518-95c4-728be3292e1a" providerId="ADAL" clId="{235738C1-669D-4D30-BD67-67BA84F0A71C}" dt="2023-05-03T10:08:07.779" v="2488" actId="166"/>
          <ac:spMkLst>
            <pc:docMk/>
            <pc:sldMk cId="1827877718" sldId="257"/>
            <ac:spMk id="14" creationId="{62762919-714E-5C4B-A5F5-67A772086A00}"/>
          </ac:spMkLst>
        </pc:spChg>
        <pc:spChg chg="mod ord">
          <ac:chgData name="Lucy Georgeson" userId="8ee5f10d-c647-4518-95c4-728be3292e1a" providerId="ADAL" clId="{235738C1-669D-4D30-BD67-67BA84F0A71C}" dt="2023-05-03T11:25:28.596" v="5640" actId="14100"/>
          <ac:spMkLst>
            <pc:docMk/>
            <pc:sldMk cId="1827877718" sldId="257"/>
            <ac:spMk id="16" creationId="{12399309-CC0B-5445-A6E8-7867EA8C73D0}"/>
          </ac:spMkLst>
        </pc:spChg>
        <pc:spChg chg="mod">
          <ac:chgData name="Lucy Georgeson" userId="8ee5f10d-c647-4518-95c4-728be3292e1a" providerId="ADAL" clId="{235738C1-669D-4D30-BD67-67BA84F0A71C}" dt="2023-05-03T10:09:26.906" v="2549" actId="20577"/>
          <ac:spMkLst>
            <pc:docMk/>
            <pc:sldMk cId="1827877718" sldId="257"/>
            <ac:spMk id="18" creationId="{3A01A604-6E61-404C-93B3-7129AC7B21BC}"/>
          </ac:spMkLst>
        </pc:spChg>
        <pc:spChg chg="mod ord">
          <ac:chgData name="Lucy Georgeson" userId="8ee5f10d-c647-4518-95c4-728be3292e1a" providerId="ADAL" clId="{235738C1-669D-4D30-BD67-67BA84F0A71C}" dt="2023-05-03T10:11:38.081" v="2635" actId="14100"/>
          <ac:spMkLst>
            <pc:docMk/>
            <pc:sldMk cId="1827877718" sldId="257"/>
            <ac:spMk id="20" creationId="{B961AC81-A2A4-2644-A3F2-9DF95935EF11}"/>
          </ac:spMkLst>
        </pc:spChg>
        <pc:spChg chg="mod ord">
          <ac:chgData name="Lucy Georgeson" userId="8ee5f10d-c647-4518-95c4-728be3292e1a" providerId="ADAL" clId="{235738C1-669D-4D30-BD67-67BA84F0A71C}" dt="2023-05-03T10:14:02.544" v="2673" actId="20577"/>
          <ac:spMkLst>
            <pc:docMk/>
            <pc:sldMk cId="1827877718" sldId="257"/>
            <ac:spMk id="23" creationId="{DF43A564-E7C6-E54A-AFBC-7B5CA88B2BC8}"/>
          </ac:spMkLst>
        </pc:spChg>
        <pc:spChg chg="mod ord">
          <ac:chgData name="Lucy Georgeson" userId="8ee5f10d-c647-4518-95c4-728be3292e1a" providerId="ADAL" clId="{235738C1-669D-4D30-BD67-67BA84F0A71C}" dt="2023-05-03T11:28:36.011" v="5728" actId="1076"/>
          <ac:spMkLst>
            <pc:docMk/>
            <pc:sldMk cId="1827877718" sldId="257"/>
            <ac:spMk id="29" creationId="{638C4B2B-95A0-D64A-861E-8221C37BE208}"/>
          </ac:spMkLst>
        </pc:spChg>
        <pc:spChg chg="mod">
          <ac:chgData name="Lucy Georgeson" userId="8ee5f10d-c647-4518-95c4-728be3292e1a" providerId="ADAL" clId="{235738C1-669D-4D30-BD67-67BA84F0A71C}" dt="2023-05-03T10:09:38.800" v="2583" actId="20577"/>
          <ac:spMkLst>
            <pc:docMk/>
            <pc:sldMk cId="1827877718" sldId="257"/>
            <ac:spMk id="33" creationId="{26AAE1DD-3942-2343-816D-322BCFEA1C30}"/>
          </ac:spMkLst>
        </pc:spChg>
        <pc:picChg chg="mod">
          <ac:chgData name="Lucy Georgeson" userId="8ee5f10d-c647-4518-95c4-728be3292e1a" providerId="ADAL" clId="{235738C1-669D-4D30-BD67-67BA84F0A71C}" dt="2023-05-03T10:09:06.753" v="2492" actId="1440"/>
          <ac:picMkLst>
            <pc:docMk/>
            <pc:sldMk cId="1827877718" sldId="257"/>
            <ac:picMk id="15" creationId="{9E8276F1-DCC5-9147-907A-378B15E92591}"/>
          </ac:picMkLst>
        </pc:picChg>
        <pc:picChg chg="del mod">
          <ac:chgData name="Lucy Georgeson" userId="8ee5f10d-c647-4518-95c4-728be3292e1a" providerId="ADAL" clId="{235738C1-669D-4D30-BD67-67BA84F0A71C}" dt="2023-05-03T10:16:41.612" v="2688"/>
          <ac:picMkLst>
            <pc:docMk/>
            <pc:sldMk cId="1827877718" sldId="257"/>
            <ac:picMk id="21" creationId="{447BF1B0-455D-644E-91B9-DAA3E965DF6B}"/>
          </ac:picMkLst>
        </pc:picChg>
        <pc:picChg chg="del mod">
          <ac:chgData name="Lucy Georgeson" userId="8ee5f10d-c647-4518-95c4-728be3292e1a" providerId="ADAL" clId="{235738C1-669D-4D30-BD67-67BA84F0A71C}" dt="2023-05-03T10:16:50.952" v="2693" actId="478"/>
          <ac:picMkLst>
            <pc:docMk/>
            <pc:sldMk cId="1827877718" sldId="257"/>
            <ac:picMk id="26" creationId="{67572E03-BC4D-DE47-B2D3-1A4D22671C44}"/>
          </ac:picMkLst>
        </pc:picChg>
        <pc:picChg chg="del mod">
          <ac:chgData name="Lucy Georgeson" userId="8ee5f10d-c647-4518-95c4-728be3292e1a" providerId="ADAL" clId="{235738C1-669D-4D30-BD67-67BA84F0A71C}" dt="2023-05-03T10:16:50.193" v="2691" actId="478"/>
          <ac:picMkLst>
            <pc:docMk/>
            <pc:sldMk cId="1827877718" sldId="257"/>
            <ac:picMk id="27" creationId="{0C4FBBDF-37D9-D845-B0C2-F96F05586857}"/>
          </ac:picMkLst>
        </pc:picChg>
        <pc:picChg chg="add mod">
          <ac:chgData name="Lucy Georgeson" userId="8ee5f10d-c647-4518-95c4-728be3292e1a" providerId="ADAL" clId="{235738C1-669D-4D30-BD67-67BA84F0A71C}" dt="2023-05-03T09:39:43.715" v="1950" actId="1440"/>
          <ac:picMkLst>
            <pc:docMk/>
            <pc:sldMk cId="1827877718" sldId="257"/>
            <ac:picMk id="28" creationId="{3D6353A5-EF1C-49A3-9551-24E7AA221E7E}"/>
          </ac:picMkLst>
        </pc:picChg>
        <pc:picChg chg="mod">
          <ac:chgData name="Lucy Georgeson" userId="8ee5f10d-c647-4518-95c4-728be3292e1a" providerId="ADAL" clId="{235738C1-669D-4D30-BD67-67BA84F0A71C}" dt="2023-05-03T10:09:09.632" v="2493" actId="1440"/>
          <ac:picMkLst>
            <pc:docMk/>
            <pc:sldMk cId="1827877718" sldId="257"/>
            <ac:picMk id="30" creationId="{A7FF37BF-88B3-644D-A7BC-F014DCA6C79D}"/>
          </ac:picMkLst>
        </pc:picChg>
        <pc:picChg chg="del mod">
          <ac:chgData name="Lucy Georgeson" userId="8ee5f10d-c647-4518-95c4-728be3292e1a" providerId="ADAL" clId="{235738C1-669D-4D30-BD67-67BA84F0A71C}" dt="2023-05-03T10:16:41.612" v="2688"/>
          <ac:picMkLst>
            <pc:docMk/>
            <pc:sldMk cId="1827877718" sldId="257"/>
            <ac:picMk id="31" creationId="{BC6AB6F8-2F8D-7343-991A-E07F3AD5B451}"/>
          </ac:picMkLst>
        </pc:picChg>
        <pc:picChg chg="del mod">
          <ac:chgData name="Lucy Georgeson" userId="8ee5f10d-c647-4518-95c4-728be3292e1a" providerId="ADAL" clId="{235738C1-669D-4D30-BD67-67BA84F0A71C}" dt="2023-05-03T10:16:41.612" v="2688"/>
          <ac:picMkLst>
            <pc:docMk/>
            <pc:sldMk cId="1827877718" sldId="257"/>
            <ac:picMk id="32" creationId="{8C5766E7-31CF-C446-BDE7-99E271EBA38F}"/>
          </ac:picMkLst>
        </pc:picChg>
        <pc:picChg chg="add del mod">
          <ac:chgData name="Lucy Georgeson" userId="8ee5f10d-c647-4518-95c4-728be3292e1a" providerId="ADAL" clId="{235738C1-669D-4D30-BD67-67BA84F0A71C}" dt="2023-05-03T11:26:43.915" v="5647" actId="478"/>
          <ac:picMkLst>
            <pc:docMk/>
            <pc:sldMk cId="1827877718" sldId="257"/>
            <ac:picMk id="34" creationId="{32F7674B-AF29-466F-A864-433EA71F642C}"/>
          </ac:picMkLst>
        </pc:picChg>
        <pc:picChg chg="del mod">
          <ac:chgData name="Lucy Georgeson" userId="8ee5f10d-c647-4518-95c4-728be3292e1a" providerId="ADAL" clId="{235738C1-669D-4D30-BD67-67BA84F0A71C}" dt="2023-05-03T10:16:41.612" v="2688"/>
          <ac:picMkLst>
            <pc:docMk/>
            <pc:sldMk cId="1827877718" sldId="257"/>
            <ac:picMk id="35" creationId="{6880B0E0-7222-494E-B83A-09DCAC72B204}"/>
          </ac:picMkLst>
        </pc:picChg>
        <pc:picChg chg="del">
          <ac:chgData name="Lucy Georgeson" userId="8ee5f10d-c647-4518-95c4-728be3292e1a" providerId="ADAL" clId="{235738C1-669D-4D30-BD67-67BA84F0A71C}" dt="2023-05-03T09:16:38.568" v="42"/>
          <ac:picMkLst>
            <pc:docMk/>
            <pc:sldMk cId="1827877718" sldId="257"/>
            <ac:picMk id="36" creationId="{EF642F3A-EA68-8A4E-1289-84A8056B772D}"/>
          </ac:picMkLst>
        </pc:picChg>
        <pc:picChg chg="del mod">
          <ac:chgData name="Lucy Georgeson" userId="8ee5f10d-c647-4518-95c4-728be3292e1a" providerId="ADAL" clId="{235738C1-669D-4D30-BD67-67BA84F0A71C}" dt="2023-05-03T10:16:41.612" v="2688"/>
          <ac:picMkLst>
            <pc:docMk/>
            <pc:sldMk cId="1827877718" sldId="257"/>
            <ac:picMk id="37" creationId="{BA230B9D-4BF3-94A1-6875-C9AC5E9BD42E}"/>
          </ac:picMkLst>
        </pc:picChg>
        <pc:picChg chg="add del mod">
          <ac:chgData name="Lucy Georgeson" userId="8ee5f10d-c647-4518-95c4-728be3292e1a" providerId="ADAL" clId="{235738C1-669D-4D30-BD67-67BA84F0A71C}" dt="2023-05-03T11:30:44.140" v="5736" actId="478"/>
          <ac:picMkLst>
            <pc:docMk/>
            <pc:sldMk cId="1827877718" sldId="257"/>
            <ac:picMk id="38" creationId="{33D90CC6-6A3F-45DB-8FAB-5432647FDA3C}"/>
          </ac:picMkLst>
        </pc:picChg>
        <pc:picChg chg="add del mod">
          <ac:chgData name="Lucy Georgeson" userId="8ee5f10d-c647-4518-95c4-728be3292e1a" providerId="ADAL" clId="{235738C1-669D-4D30-BD67-67BA84F0A71C}" dt="2023-05-03T11:28:05.636" v="5682" actId="478"/>
          <ac:picMkLst>
            <pc:docMk/>
            <pc:sldMk cId="1827877718" sldId="257"/>
            <ac:picMk id="39" creationId="{64D3382F-8413-4545-9026-0582A24F471F}"/>
          </ac:picMkLst>
        </pc:picChg>
        <pc:picChg chg="add del">
          <ac:chgData name="Lucy Georgeson" userId="8ee5f10d-c647-4518-95c4-728be3292e1a" providerId="ADAL" clId="{235738C1-669D-4D30-BD67-67BA84F0A71C}" dt="2023-05-03T10:16:49.680" v="2690" actId="478"/>
          <ac:picMkLst>
            <pc:docMk/>
            <pc:sldMk cId="1827877718" sldId="257"/>
            <ac:picMk id="40" creationId="{132B628F-4AA9-4040-94F4-4D4B9E36C010}"/>
          </ac:picMkLst>
        </pc:picChg>
        <pc:picChg chg="add del">
          <ac:chgData name="Lucy Georgeson" userId="8ee5f10d-c647-4518-95c4-728be3292e1a" providerId="ADAL" clId="{235738C1-669D-4D30-BD67-67BA84F0A71C}" dt="2023-05-03T10:16:50.599" v="2692" actId="478"/>
          <ac:picMkLst>
            <pc:docMk/>
            <pc:sldMk cId="1827877718" sldId="257"/>
            <ac:picMk id="41" creationId="{F9CF0396-991D-45BC-A1F9-B351E79E52C7}"/>
          </ac:picMkLst>
        </pc:picChg>
        <pc:picChg chg="add del mod">
          <ac:chgData name="Lucy Georgeson" userId="8ee5f10d-c647-4518-95c4-728be3292e1a" providerId="ADAL" clId="{235738C1-669D-4D30-BD67-67BA84F0A71C}" dt="2023-05-03T10:16:41.612" v="2688"/>
          <ac:picMkLst>
            <pc:docMk/>
            <pc:sldMk cId="1827877718" sldId="257"/>
            <ac:picMk id="42" creationId="{3A18F9CB-5887-4F5F-AA16-49CDB060D8AE}"/>
          </ac:picMkLst>
        </pc:picChg>
        <pc:picChg chg="add del">
          <ac:chgData name="Lucy Georgeson" userId="8ee5f10d-c647-4518-95c4-728be3292e1a" providerId="ADAL" clId="{235738C1-669D-4D30-BD67-67BA84F0A71C}" dt="2023-05-03T10:16:41.612" v="2688"/>
          <ac:picMkLst>
            <pc:docMk/>
            <pc:sldMk cId="1827877718" sldId="257"/>
            <ac:picMk id="43" creationId="{899B12BF-5D7A-46D8-8A8B-A00B8F7B8E61}"/>
          </ac:picMkLst>
        </pc:picChg>
        <pc:picChg chg="add mod">
          <ac:chgData name="Lucy Georgeson" userId="8ee5f10d-c647-4518-95c4-728be3292e1a" providerId="ADAL" clId="{235738C1-669D-4D30-BD67-67BA84F0A71C}" dt="2023-05-03T10:10:53.448" v="2588" actId="1440"/>
          <ac:picMkLst>
            <pc:docMk/>
            <pc:sldMk cId="1827877718" sldId="257"/>
            <ac:picMk id="44" creationId="{B0F14026-CB7F-4B60-A875-0EEA9F29CC99}"/>
          </ac:picMkLst>
        </pc:picChg>
        <pc:picChg chg="add del mod">
          <ac:chgData name="Lucy Georgeson" userId="8ee5f10d-c647-4518-95c4-728be3292e1a" providerId="ADAL" clId="{235738C1-669D-4D30-BD67-67BA84F0A71C}" dt="2023-05-03T10:16:41.612" v="2688"/>
          <ac:picMkLst>
            <pc:docMk/>
            <pc:sldMk cId="1827877718" sldId="257"/>
            <ac:picMk id="45" creationId="{6D77B683-CCB6-46BB-B1D4-C2612252C663}"/>
          </ac:picMkLst>
        </pc:picChg>
        <pc:picChg chg="add del mod">
          <ac:chgData name="Lucy Georgeson" userId="8ee5f10d-c647-4518-95c4-728be3292e1a" providerId="ADAL" clId="{235738C1-669D-4D30-BD67-67BA84F0A71C}" dt="2023-05-03T10:16:41.612" v="2688"/>
          <ac:picMkLst>
            <pc:docMk/>
            <pc:sldMk cId="1827877718" sldId="257"/>
            <ac:picMk id="46" creationId="{3D90A869-87D5-4154-975A-D8FAE31F6199}"/>
          </ac:picMkLst>
        </pc:picChg>
        <pc:picChg chg="add del mod">
          <ac:chgData name="Lucy Georgeson" userId="8ee5f10d-c647-4518-95c4-728be3292e1a" providerId="ADAL" clId="{235738C1-669D-4D30-BD67-67BA84F0A71C}" dt="2023-05-03T10:16:41.612" v="2688"/>
          <ac:picMkLst>
            <pc:docMk/>
            <pc:sldMk cId="1827877718" sldId="257"/>
            <ac:picMk id="47" creationId="{0148EC5A-E09A-4B2C-9A67-45752F2A1F5A}"/>
          </ac:picMkLst>
        </pc:picChg>
        <pc:picChg chg="add del mod">
          <ac:chgData name="Lucy Georgeson" userId="8ee5f10d-c647-4518-95c4-728be3292e1a" providerId="ADAL" clId="{235738C1-669D-4D30-BD67-67BA84F0A71C}" dt="2023-05-03T10:16:41.612" v="2688"/>
          <ac:picMkLst>
            <pc:docMk/>
            <pc:sldMk cId="1827877718" sldId="257"/>
            <ac:picMk id="48" creationId="{4C4D4116-50D2-42CA-8452-734B902DAE3F}"/>
          </ac:picMkLst>
        </pc:picChg>
        <pc:picChg chg="add del mod">
          <ac:chgData name="Lucy Georgeson" userId="8ee5f10d-c647-4518-95c4-728be3292e1a" providerId="ADAL" clId="{235738C1-669D-4D30-BD67-67BA84F0A71C}" dt="2023-05-03T10:14:31.905" v="2686" actId="478"/>
          <ac:picMkLst>
            <pc:docMk/>
            <pc:sldMk cId="1827877718" sldId="257"/>
            <ac:picMk id="49" creationId="{991D5F5A-A925-49EE-9A31-B734C5C489DD}"/>
          </ac:picMkLst>
        </pc:picChg>
        <pc:picChg chg="add del mod">
          <ac:chgData name="Lucy Georgeson" userId="8ee5f10d-c647-4518-95c4-728be3292e1a" providerId="ADAL" clId="{235738C1-669D-4D30-BD67-67BA84F0A71C}" dt="2023-05-03T10:14:24.854" v="2679" actId="478"/>
          <ac:picMkLst>
            <pc:docMk/>
            <pc:sldMk cId="1827877718" sldId="257"/>
            <ac:picMk id="50" creationId="{15C12EC0-C91C-41F1-BF9E-7DB55F030579}"/>
          </ac:picMkLst>
        </pc:picChg>
        <pc:picChg chg="add del mod">
          <ac:chgData name="Lucy Georgeson" userId="8ee5f10d-c647-4518-95c4-728be3292e1a" providerId="ADAL" clId="{235738C1-669D-4D30-BD67-67BA84F0A71C}" dt="2023-05-03T10:14:29.294" v="2684" actId="478"/>
          <ac:picMkLst>
            <pc:docMk/>
            <pc:sldMk cId="1827877718" sldId="257"/>
            <ac:picMk id="51" creationId="{BE60F88E-C346-4AF4-97A9-6BA73AF1909B}"/>
          </ac:picMkLst>
        </pc:picChg>
        <pc:picChg chg="add del mod">
          <ac:chgData name="Lucy Georgeson" userId="8ee5f10d-c647-4518-95c4-728be3292e1a" providerId="ADAL" clId="{235738C1-669D-4D30-BD67-67BA84F0A71C}" dt="2023-05-03T10:14:23.119" v="2677" actId="478"/>
          <ac:picMkLst>
            <pc:docMk/>
            <pc:sldMk cId="1827877718" sldId="257"/>
            <ac:picMk id="52" creationId="{B6EDE8EE-8DB3-440E-A097-68134E180AED}"/>
          </ac:picMkLst>
        </pc:picChg>
        <pc:picChg chg="add del mod">
          <ac:chgData name="Lucy Georgeson" userId="8ee5f10d-c647-4518-95c4-728be3292e1a" providerId="ADAL" clId="{235738C1-669D-4D30-BD67-67BA84F0A71C}" dt="2023-05-03T10:14:27.164" v="2681" actId="478"/>
          <ac:picMkLst>
            <pc:docMk/>
            <pc:sldMk cId="1827877718" sldId="257"/>
            <ac:picMk id="53" creationId="{E0405188-B6BA-42A6-9CCA-AE8CEF99EFBB}"/>
          </ac:picMkLst>
        </pc:picChg>
        <pc:picChg chg="add mod">
          <ac:chgData name="Lucy Georgeson" userId="8ee5f10d-c647-4518-95c4-728be3292e1a" providerId="ADAL" clId="{235738C1-669D-4D30-BD67-67BA84F0A71C}" dt="2023-05-03T09:33:08.020" v="1418" actId="1440"/>
          <ac:picMkLst>
            <pc:docMk/>
            <pc:sldMk cId="1827877718" sldId="257"/>
            <ac:picMk id="2050" creationId="{55B92AD6-1CA4-43FE-85B4-5D633C21FAFF}"/>
          </ac:picMkLst>
        </pc:picChg>
        <pc:picChg chg="add mod">
          <ac:chgData name="Lucy Georgeson" userId="8ee5f10d-c647-4518-95c4-728be3292e1a" providerId="ADAL" clId="{235738C1-669D-4D30-BD67-67BA84F0A71C}" dt="2023-05-03T10:08:03.281" v="2487" actId="1440"/>
          <ac:picMkLst>
            <pc:docMk/>
            <pc:sldMk cId="1827877718" sldId="257"/>
            <ac:picMk id="2052" creationId="{4D600E15-112F-40F5-A891-6A297C37E25A}"/>
          </ac:picMkLst>
        </pc:picChg>
        <pc:picChg chg="add mod">
          <ac:chgData name="Lucy Georgeson" userId="8ee5f10d-c647-4518-95c4-728be3292e1a" providerId="ADAL" clId="{235738C1-669D-4D30-BD67-67BA84F0A71C}" dt="2023-05-03T10:12:30.808" v="2641" actId="1076"/>
          <ac:picMkLst>
            <pc:docMk/>
            <pc:sldMk cId="1827877718" sldId="257"/>
            <ac:picMk id="2054" creationId="{2A9D9282-E20A-4A94-972D-951DFEB0356E}"/>
          </ac:picMkLst>
        </pc:picChg>
        <pc:picChg chg="add mod">
          <ac:chgData name="Lucy Georgeson" userId="8ee5f10d-c647-4518-95c4-728be3292e1a" providerId="ADAL" clId="{235738C1-669D-4D30-BD67-67BA84F0A71C}" dt="2023-05-03T11:25:19.763" v="5637" actId="14100"/>
          <ac:picMkLst>
            <pc:docMk/>
            <pc:sldMk cId="1827877718" sldId="257"/>
            <ac:picMk id="2056" creationId="{ADD44A9A-1A7A-4022-9D09-053F831A37E8}"/>
          </ac:picMkLst>
        </pc:picChg>
        <pc:picChg chg="add mod">
          <ac:chgData name="Lucy Georgeson" userId="8ee5f10d-c647-4518-95c4-728be3292e1a" providerId="ADAL" clId="{235738C1-669D-4D30-BD67-67BA84F0A71C}" dt="2023-05-03T11:26:50.451" v="5650" actId="1076"/>
          <ac:picMkLst>
            <pc:docMk/>
            <pc:sldMk cId="1827877718" sldId="257"/>
            <ac:picMk id="2058" creationId="{082132CB-6083-455B-B855-B5415243DD12}"/>
          </ac:picMkLst>
        </pc:picChg>
        <pc:picChg chg="add mod">
          <ac:chgData name="Lucy Georgeson" userId="8ee5f10d-c647-4518-95c4-728be3292e1a" providerId="ADAL" clId="{235738C1-669D-4D30-BD67-67BA84F0A71C}" dt="2023-05-03T11:31:33.595" v="5784" actId="1076"/>
          <ac:picMkLst>
            <pc:docMk/>
            <pc:sldMk cId="1827877718" sldId="257"/>
            <ac:picMk id="2060" creationId="{04B83BF2-12C7-449D-8BED-3F485C74D2FD}"/>
          </ac:picMkLst>
        </pc:picChg>
        <pc:picChg chg="add mod">
          <ac:chgData name="Lucy Georgeson" userId="8ee5f10d-c647-4518-95c4-728be3292e1a" providerId="ADAL" clId="{235738C1-669D-4D30-BD67-67BA84F0A71C}" dt="2023-05-03T11:30:52.395" v="5739" actId="14100"/>
          <ac:picMkLst>
            <pc:docMk/>
            <pc:sldMk cId="1827877718" sldId="257"/>
            <ac:picMk id="2062" creationId="{97113A34-0B50-4F20-B99B-C1DDB850445C}"/>
          </ac:picMkLst>
        </pc:picChg>
      </pc:sldChg>
      <pc:sldChg chg="addSp delSp modSp">
        <pc:chgData name="Lucy Georgeson" userId="8ee5f10d-c647-4518-95c4-728be3292e1a" providerId="ADAL" clId="{235738C1-669D-4D30-BD67-67BA84F0A71C}" dt="2023-05-03T11:32:01.708" v="5787" actId="1076"/>
        <pc:sldMkLst>
          <pc:docMk/>
          <pc:sldMk cId="3882237023" sldId="258"/>
        </pc:sldMkLst>
        <pc:spChg chg="mod ord">
          <ac:chgData name="Lucy Georgeson" userId="8ee5f10d-c647-4518-95c4-728be3292e1a" providerId="ADAL" clId="{235738C1-669D-4D30-BD67-67BA84F0A71C}" dt="2023-05-03T10:22:11.360" v="2769" actId="20577"/>
          <ac:spMkLst>
            <pc:docMk/>
            <pc:sldMk cId="3882237023" sldId="258"/>
            <ac:spMk id="3" creationId="{C19480A1-BDF9-6849-BAF4-9495A744EB64}"/>
          </ac:spMkLst>
        </pc:spChg>
        <pc:spChg chg="mod">
          <ac:chgData name="Lucy Georgeson" userId="8ee5f10d-c647-4518-95c4-728be3292e1a" providerId="ADAL" clId="{235738C1-669D-4D30-BD67-67BA84F0A71C}" dt="2023-05-03T11:32:01.708" v="5787" actId="1076"/>
          <ac:spMkLst>
            <pc:docMk/>
            <pc:sldMk cId="3882237023" sldId="258"/>
            <ac:spMk id="4" creationId="{AC12AD48-86B5-0F4F-9883-F07BD93A74BD}"/>
          </ac:spMkLst>
        </pc:spChg>
        <pc:spChg chg="add del mod">
          <ac:chgData name="Lucy Georgeson" userId="8ee5f10d-c647-4518-95c4-728be3292e1a" providerId="ADAL" clId="{235738C1-669D-4D30-BD67-67BA84F0A71C}" dt="2023-05-03T10:24:34.095" v="3163" actId="478"/>
          <ac:spMkLst>
            <pc:docMk/>
            <pc:sldMk cId="3882237023" sldId="258"/>
            <ac:spMk id="5" creationId="{7AD3432A-6FC7-4FB8-A0BA-5527256E4FC2}"/>
          </ac:spMkLst>
        </pc:spChg>
        <pc:spChg chg="add del mod">
          <ac:chgData name="Lucy Georgeson" userId="8ee5f10d-c647-4518-95c4-728be3292e1a" providerId="ADAL" clId="{235738C1-669D-4D30-BD67-67BA84F0A71C}" dt="2023-05-03T10:34:43.727" v="3845" actId="478"/>
          <ac:spMkLst>
            <pc:docMk/>
            <pc:sldMk cId="3882237023" sldId="258"/>
            <ac:spMk id="6" creationId="{ABA52479-1278-45EF-9829-3794192B8F13}"/>
          </ac:spMkLst>
        </pc:spChg>
        <pc:spChg chg="mod">
          <ac:chgData name="Lucy Georgeson" userId="8ee5f10d-c647-4518-95c4-728be3292e1a" providerId="ADAL" clId="{235738C1-669D-4D30-BD67-67BA84F0A71C}" dt="2023-05-03T10:28:37.567" v="3333" actId="1076"/>
          <ac:spMkLst>
            <pc:docMk/>
            <pc:sldMk cId="3882237023" sldId="258"/>
            <ac:spMk id="7" creationId="{9EBFAF78-B71D-4E48-AD74-BB2C55785B2B}"/>
          </ac:spMkLst>
        </pc:spChg>
        <pc:spChg chg="del mod ord">
          <ac:chgData name="Lucy Georgeson" userId="8ee5f10d-c647-4518-95c4-728be3292e1a" providerId="ADAL" clId="{235738C1-669D-4D30-BD67-67BA84F0A71C}" dt="2023-05-03T10:27:54.951" v="3327" actId="478"/>
          <ac:spMkLst>
            <pc:docMk/>
            <pc:sldMk cId="3882237023" sldId="258"/>
            <ac:spMk id="8" creationId="{8170721A-67F8-604C-960C-9983C3B4FD3A}"/>
          </ac:spMkLst>
        </pc:spChg>
        <pc:spChg chg="mod ord">
          <ac:chgData name="Lucy Georgeson" userId="8ee5f10d-c647-4518-95c4-728be3292e1a" providerId="ADAL" clId="{235738C1-669D-4D30-BD67-67BA84F0A71C}" dt="2023-05-03T10:28:46.039" v="3335" actId="1076"/>
          <ac:spMkLst>
            <pc:docMk/>
            <pc:sldMk cId="3882237023" sldId="258"/>
            <ac:spMk id="9" creationId="{83F095C5-A428-5146-B5EB-E92579C24845}"/>
          </ac:spMkLst>
        </pc:spChg>
        <pc:spChg chg="mod ord">
          <ac:chgData name="Lucy Georgeson" userId="8ee5f10d-c647-4518-95c4-728be3292e1a" providerId="ADAL" clId="{235738C1-669D-4D30-BD67-67BA84F0A71C}" dt="2023-05-03T10:27:11.887" v="3322" actId="1076"/>
          <ac:spMkLst>
            <pc:docMk/>
            <pc:sldMk cId="3882237023" sldId="258"/>
            <ac:spMk id="29" creationId="{2740D15E-9339-DA42-9ABC-31045DEF5C9B}"/>
          </ac:spMkLst>
        </pc:spChg>
        <pc:spChg chg="mod">
          <ac:chgData name="Lucy Georgeson" userId="8ee5f10d-c647-4518-95c4-728be3292e1a" providerId="ADAL" clId="{235738C1-669D-4D30-BD67-67BA84F0A71C}" dt="2023-05-03T10:44:58.160" v="4226" actId="1076"/>
          <ac:spMkLst>
            <pc:docMk/>
            <pc:sldMk cId="3882237023" sldId="258"/>
            <ac:spMk id="30" creationId="{EACAEA5A-21C2-6541-8697-DC4AAC35CB44}"/>
          </ac:spMkLst>
        </pc:spChg>
        <pc:spChg chg="mod ord">
          <ac:chgData name="Lucy Georgeson" userId="8ee5f10d-c647-4518-95c4-728be3292e1a" providerId="ADAL" clId="{235738C1-669D-4D30-BD67-67BA84F0A71C}" dt="2023-05-03T10:29:55.231" v="3389" actId="1076"/>
          <ac:spMkLst>
            <pc:docMk/>
            <pc:sldMk cId="3882237023" sldId="258"/>
            <ac:spMk id="32" creationId="{37F43C45-0C42-F84F-9A09-BA60D49C0D3D}"/>
          </ac:spMkLst>
        </pc:spChg>
        <pc:spChg chg="mod ord">
          <ac:chgData name="Lucy Georgeson" userId="8ee5f10d-c647-4518-95c4-728be3292e1a" providerId="ADAL" clId="{235738C1-669D-4D30-BD67-67BA84F0A71C}" dt="2023-05-03T10:33:31.775" v="3833" actId="1076"/>
          <ac:spMkLst>
            <pc:docMk/>
            <pc:sldMk cId="3882237023" sldId="258"/>
            <ac:spMk id="33" creationId="{BFB240FB-B6DE-8248-B2EC-74F3C819EEB8}"/>
          </ac:spMkLst>
        </pc:spChg>
        <pc:spChg chg="mod ord">
          <ac:chgData name="Lucy Georgeson" userId="8ee5f10d-c647-4518-95c4-728be3292e1a" providerId="ADAL" clId="{235738C1-669D-4D30-BD67-67BA84F0A71C}" dt="2023-05-03T10:34:42.007" v="3844" actId="1076"/>
          <ac:spMkLst>
            <pc:docMk/>
            <pc:sldMk cId="3882237023" sldId="258"/>
            <ac:spMk id="36" creationId="{0DE7E2F2-0C6C-D346-BDFB-3D24E2EE6FFF}"/>
          </ac:spMkLst>
        </pc:spChg>
        <pc:spChg chg="mod">
          <ac:chgData name="Lucy Georgeson" userId="8ee5f10d-c647-4518-95c4-728be3292e1a" providerId="ADAL" clId="{235738C1-669D-4D30-BD67-67BA84F0A71C}" dt="2023-05-03T10:34:38.575" v="3842" actId="1076"/>
          <ac:spMkLst>
            <pc:docMk/>
            <pc:sldMk cId="3882237023" sldId="258"/>
            <ac:spMk id="39" creationId="{8D4A118D-0AE6-CC4E-9A12-1A849AB20249}"/>
          </ac:spMkLst>
        </pc:spChg>
        <pc:spChg chg="add mod">
          <ac:chgData name="Lucy Georgeson" userId="8ee5f10d-c647-4518-95c4-728be3292e1a" providerId="ADAL" clId="{235738C1-669D-4D30-BD67-67BA84F0A71C}" dt="2023-05-03T10:28:51.824" v="3336" actId="14100"/>
          <ac:spMkLst>
            <pc:docMk/>
            <pc:sldMk cId="3882237023" sldId="258"/>
            <ac:spMk id="53" creationId="{72269DDA-B69D-42F6-A6F8-58BE4A54FA46}"/>
          </ac:spMkLst>
        </pc:spChg>
        <pc:spChg chg="add">
          <ac:chgData name="Lucy Georgeson" userId="8ee5f10d-c647-4518-95c4-728be3292e1a" providerId="ADAL" clId="{235738C1-669D-4D30-BD67-67BA84F0A71C}" dt="2023-05-03T10:34:26.986" v="3839"/>
          <ac:spMkLst>
            <pc:docMk/>
            <pc:sldMk cId="3882237023" sldId="258"/>
            <ac:spMk id="55" creationId="{D3909EF7-9396-4897-8FB1-7483436A0A77}"/>
          </ac:spMkLst>
        </pc:spChg>
        <pc:picChg chg="mod">
          <ac:chgData name="Lucy Georgeson" userId="8ee5f10d-c647-4518-95c4-728be3292e1a" providerId="ADAL" clId="{235738C1-669D-4D30-BD67-67BA84F0A71C}" dt="2023-05-03T10:22:35.440" v="2772" actId="1076"/>
          <ac:picMkLst>
            <pc:docMk/>
            <pc:sldMk cId="3882237023" sldId="258"/>
            <ac:picMk id="2" creationId="{D83C6DC1-8F94-E345-845E-BE59CE139979}"/>
          </ac:picMkLst>
        </pc:picChg>
        <pc:picChg chg="del">
          <ac:chgData name="Lucy Georgeson" userId="8ee5f10d-c647-4518-95c4-728be3292e1a" providerId="ADAL" clId="{235738C1-669D-4D30-BD67-67BA84F0A71C}" dt="2023-05-03T10:19:36.836" v="2694"/>
          <ac:picMkLst>
            <pc:docMk/>
            <pc:sldMk cId="3882237023" sldId="258"/>
            <ac:picMk id="23" creationId="{BF6AA45F-889F-6345-9F58-45FDDEB1350E}"/>
          </ac:picMkLst>
        </pc:picChg>
        <pc:picChg chg="mod">
          <ac:chgData name="Lucy Georgeson" userId="8ee5f10d-c647-4518-95c4-728be3292e1a" providerId="ADAL" clId="{235738C1-669D-4D30-BD67-67BA84F0A71C}" dt="2023-05-03T10:28:37.567" v="3333" actId="1076"/>
          <ac:picMkLst>
            <pc:docMk/>
            <pc:sldMk cId="3882237023" sldId="258"/>
            <ac:picMk id="25" creationId="{133C6545-A865-974D-920E-B448B7F44CA1}"/>
          </ac:picMkLst>
        </pc:picChg>
        <pc:picChg chg="del">
          <ac:chgData name="Lucy Georgeson" userId="8ee5f10d-c647-4518-95c4-728be3292e1a" providerId="ADAL" clId="{235738C1-669D-4D30-BD67-67BA84F0A71C}" dt="2023-05-03T10:24:39.551" v="3164" actId="478"/>
          <ac:picMkLst>
            <pc:docMk/>
            <pc:sldMk cId="3882237023" sldId="258"/>
            <ac:picMk id="26" creationId="{AC022D89-9A8A-F349-92C2-A2909C226833}"/>
          </ac:picMkLst>
        </pc:picChg>
        <pc:picChg chg="add del mod">
          <ac:chgData name="Lucy Georgeson" userId="8ee5f10d-c647-4518-95c4-728be3292e1a" providerId="ADAL" clId="{235738C1-669D-4D30-BD67-67BA84F0A71C}" dt="2023-05-03T10:30:01.359" v="3393" actId="478"/>
          <ac:picMkLst>
            <pc:docMk/>
            <pc:sldMk cId="3882237023" sldId="258"/>
            <ac:picMk id="27" creationId="{2CB97BE7-3234-4F10-9240-8004C77BCB0F}"/>
          </ac:picMkLst>
        </pc:picChg>
        <pc:picChg chg="del mod">
          <ac:chgData name="Lucy Georgeson" userId="8ee5f10d-c647-4518-95c4-728be3292e1a" providerId="ADAL" clId="{235738C1-669D-4D30-BD67-67BA84F0A71C}" dt="2023-05-03T10:34:54.611" v="3846"/>
          <ac:picMkLst>
            <pc:docMk/>
            <pc:sldMk cId="3882237023" sldId="258"/>
            <ac:picMk id="28" creationId="{E4E9F1A9-840E-3144-88A9-43BAE9ADDEDB}"/>
          </ac:picMkLst>
        </pc:picChg>
        <pc:picChg chg="del mod">
          <ac:chgData name="Lucy Georgeson" userId="8ee5f10d-c647-4518-95c4-728be3292e1a" providerId="ADAL" clId="{235738C1-669D-4D30-BD67-67BA84F0A71C}" dt="2023-05-03T10:34:54.611" v="3846"/>
          <ac:picMkLst>
            <pc:docMk/>
            <pc:sldMk cId="3882237023" sldId="258"/>
            <ac:picMk id="31" creationId="{947BB0AE-BA6B-D8FB-9E44-2B06C5D7E4D3}"/>
          </ac:picMkLst>
        </pc:picChg>
        <pc:picChg chg="del mod">
          <ac:chgData name="Lucy Georgeson" userId="8ee5f10d-c647-4518-95c4-728be3292e1a" providerId="ADAL" clId="{235738C1-669D-4D30-BD67-67BA84F0A71C}" dt="2023-05-03T10:34:54.611" v="3846"/>
          <ac:picMkLst>
            <pc:docMk/>
            <pc:sldMk cId="3882237023" sldId="258"/>
            <ac:picMk id="34" creationId="{8D9229EB-D217-5B49-BF60-911D7857102E}"/>
          </ac:picMkLst>
        </pc:picChg>
        <pc:picChg chg="del">
          <ac:chgData name="Lucy Georgeson" userId="8ee5f10d-c647-4518-95c4-728be3292e1a" providerId="ADAL" clId="{235738C1-669D-4D30-BD67-67BA84F0A71C}" dt="2023-05-03T10:32:38.983" v="3755" actId="478"/>
          <ac:picMkLst>
            <pc:docMk/>
            <pc:sldMk cId="3882237023" sldId="258"/>
            <ac:picMk id="35" creationId="{11BB5B42-0697-7C4F-BE04-227B0FAFCE6A}"/>
          </ac:picMkLst>
        </pc:picChg>
        <pc:picChg chg="del">
          <ac:chgData name="Lucy Georgeson" userId="8ee5f10d-c647-4518-95c4-728be3292e1a" providerId="ADAL" clId="{235738C1-669D-4D30-BD67-67BA84F0A71C}" dt="2023-05-03T10:32:40.431" v="3756" actId="478"/>
          <ac:picMkLst>
            <pc:docMk/>
            <pc:sldMk cId="3882237023" sldId="258"/>
            <ac:picMk id="37" creationId="{1C2A6159-8B7F-D44F-AA6F-82FE9A132ACC}"/>
          </ac:picMkLst>
        </pc:picChg>
        <pc:picChg chg="mod">
          <ac:chgData name="Lucy Georgeson" userId="8ee5f10d-c647-4518-95c4-728be3292e1a" providerId="ADAL" clId="{235738C1-669D-4D30-BD67-67BA84F0A71C}" dt="2023-05-03T10:34:36.495" v="3841" actId="1076"/>
          <ac:picMkLst>
            <pc:docMk/>
            <pc:sldMk cId="3882237023" sldId="258"/>
            <ac:picMk id="38" creationId="{ED720934-7832-524D-80E5-638D458F73DE}"/>
          </ac:picMkLst>
        </pc:picChg>
        <pc:picChg chg="add del mod">
          <ac:chgData name="Lucy Georgeson" userId="8ee5f10d-c647-4518-95c4-728be3292e1a" providerId="ADAL" clId="{235738C1-669D-4D30-BD67-67BA84F0A71C}" dt="2023-05-03T10:34:54.611" v="3846"/>
          <ac:picMkLst>
            <pc:docMk/>
            <pc:sldMk cId="3882237023" sldId="258"/>
            <ac:picMk id="40" creationId="{9841A090-226A-4DBB-B9AF-87705C24F08F}"/>
          </ac:picMkLst>
        </pc:picChg>
        <pc:picChg chg="add del mod">
          <ac:chgData name="Lucy Georgeson" userId="8ee5f10d-c647-4518-95c4-728be3292e1a" providerId="ADAL" clId="{235738C1-669D-4D30-BD67-67BA84F0A71C}" dt="2023-05-03T10:34:54.611" v="3846"/>
          <ac:picMkLst>
            <pc:docMk/>
            <pc:sldMk cId="3882237023" sldId="258"/>
            <ac:picMk id="41" creationId="{C0345BED-E1F9-4169-A4B4-2ADD80178489}"/>
          </ac:picMkLst>
        </pc:picChg>
        <pc:picChg chg="add del mod">
          <ac:chgData name="Lucy Georgeson" userId="8ee5f10d-c647-4518-95c4-728be3292e1a" providerId="ADAL" clId="{235738C1-669D-4D30-BD67-67BA84F0A71C}" dt="2023-05-03T10:34:54.611" v="3846"/>
          <ac:picMkLst>
            <pc:docMk/>
            <pc:sldMk cId="3882237023" sldId="258"/>
            <ac:picMk id="42" creationId="{7FF15260-D907-49FD-897F-95D3FFACD564}"/>
          </ac:picMkLst>
        </pc:picChg>
        <pc:picChg chg="add mod">
          <ac:chgData name="Lucy Georgeson" userId="8ee5f10d-c647-4518-95c4-728be3292e1a" providerId="ADAL" clId="{235738C1-669D-4D30-BD67-67BA84F0A71C}" dt="2023-05-03T10:32:48.359" v="3758" actId="1440"/>
          <ac:picMkLst>
            <pc:docMk/>
            <pc:sldMk cId="3882237023" sldId="258"/>
            <ac:picMk id="43" creationId="{505CEC9B-6589-46FE-BA75-38B8EE1BA5F7}"/>
          </ac:picMkLst>
        </pc:picChg>
        <pc:picChg chg="add del">
          <ac:chgData name="Lucy Georgeson" userId="8ee5f10d-c647-4518-95c4-728be3292e1a" providerId="ADAL" clId="{235738C1-669D-4D30-BD67-67BA84F0A71C}" dt="2023-05-03T10:34:54.611" v="3846"/>
          <ac:picMkLst>
            <pc:docMk/>
            <pc:sldMk cId="3882237023" sldId="258"/>
            <ac:picMk id="44" creationId="{CBED928F-2382-47FA-9DCF-C26CC9BE5C9C}"/>
          </ac:picMkLst>
        </pc:picChg>
        <pc:picChg chg="add del">
          <ac:chgData name="Lucy Georgeson" userId="8ee5f10d-c647-4518-95c4-728be3292e1a" providerId="ADAL" clId="{235738C1-669D-4D30-BD67-67BA84F0A71C}" dt="2023-05-03T10:30:00.087" v="3391" actId="478"/>
          <ac:picMkLst>
            <pc:docMk/>
            <pc:sldMk cId="3882237023" sldId="258"/>
            <ac:picMk id="45" creationId="{F4793D10-ACE2-425E-AFFF-4E4ABABE83B5}"/>
          </ac:picMkLst>
        </pc:picChg>
        <pc:picChg chg="add del">
          <ac:chgData name="Lucy Georgeson" userId="8ee5f10d-c647-4518-95c4-728be3292e1a" providerId="ADAL" clId="{235738C1-669D-4D30-BD67-67BA84F0A71C}" dt="2023-05-03T10:30:02.959" v="3394" actId="478"/>
          <ac:picMkLst>
            <pc:docMk/>
            <pc:sldMk cId="3882237023" sldId="258"/>
            <ac:picMk id="46" creationId="{E63E1687-C43C-48CA-B96D-7B6E879FDC2D}"/>
          </ac:picMkLst>
        </pc:picChg>
        <pc:picChg chg="add del">
          <ac:chgData name="Lucy Georgeson" userId="8ee5f10d-c647-4518-95c4-728be3292e1a" providerId="ADAL" clId="{235738C1-669D-4D30-BD67-67BA84F0A71C}" dt="2023-05-03T10:34:54.611" v="3846"/>
          <ac:picMkLst>
            <pc:docMk/>
            <pc:sldMk cId="3882237023" sldId="258"/>
            <ac:picMk id="47" creationId="{52F27230-69FF-41F6-8961-15041B022CAD}"/>
          </ac:picMkLst>
        </pc:picChg>
        <pc:picChg chg="add del">
          <ac:chgData name="Lucy Georgeson" userId="8ee5f10d-c647-4518-95c4-728be3292e1a" providerId="ADAL" clId="{235738C1-669D-4D30-BD67-67BA84F0A71C}" dt="2023-05-03T10:34:54.611" v="3846"/>
          <ac:picMkLst>
            <pc:docMk/>
            <pc:sldMk cId="3882237023" sldId="258"/>
            <ac:picMk id="48" creationId="{181397F8-5698-43E7-852A-164F4AB8B915}"/>
          </ac:picMkLst>
        </pc:picChg>
        <pc:picChg chg="add del">
          <ac:chgData name="Lucy Georgeson" userId="8ee5f10d-c647-4518-95c4-728be3292e1a" providerId="ADAL" clId="{235738C1-669D-4D30-BD67-67BA84F0A71C}" dt="2023-05-03T10:34:54.611" v="3846"/>
          <ac:picMkLst>
            <pc:docMk/>
            <pc:sldMk cId="3882237023" sldId="258"/>
            <ac:picMk id="49" creationId="{F8D39920-E5B9-4B2D-8291-10F7DEACD5D3}"/>
          </ac:picMkLst>
        </pc:picChg>
        <pc:picChg chg="add mod">
          <ac:chgData name="Lucy Georgeson" userId="8ee5f10d-c647-4518-95c4-728be3292e1a" providerId="ADAL" clId="{235738C1-669D-4D30-BD67-67BA84F0A71C}" dt="2023-05-03T10:26:00.879" v="3212" actId="1440"/>
          <ac:picMkLst>
            <pc:docMk/>
            <pc:sldMk cId="3882237023" sldId="258"/>
            <ac:picMk id="50" creationId="{3A1FB54F-DBCF-4E2C-82AD-E3885A497A8F}"/>
          </ac:picMkLst>
        </pc:picChg>
        <pc:picChg chg="add mod">
          <ac:chgData name="Lucy Georgeson" userId="8ee5f10d-c647-4518-95c4-728be3292e1a" providerId="ADAL" clId="{235738C1-669D-4D30-BD67-67BA84F0A71C}" dt="2023-05-03T10:34:40.119" v="3843" actId="1076"/>
          <ac:picMkLst>
            <pc:docMk/>
            <pc:sldMk cId="3882237023" sldId="258"/>
            <ac:picMk id="51" creationId="{65A675B0-CEFF-46A3-8CA8-488717BD4CA1}"/>
          </ac:picMkLst>
        </pc:picChg>
        <pc:picChg chg="add mod">
          <ac:chgData name="Lucy Georgeson" userId="8ee5f10d-c647-4518-95c4-728be3292e1a" providerId="ADAL" clId="{235738C1-669D-4D30-BD67-67BA84F0A71C}" dt="2023-05-03T10:28:31.943" v="3332" actId="1076"/>
          <ac:picMkLst>
            <pc:docMk/>
            <pc:sldMk cId="3882237023" sldId="258"/>
            <ac:picMk id="52" creationId="{EB34B821-BD83-4AE1-85A0-36E9F6DA1641}"/>
          </ac:picMkLst>
        </pc:picChg>
        <pc:picChg chg="add mod">
          <ac:chgData name="Lucy Georgeson" userId="8ee5f10d-c647-4518-95c4-728be3292e1a" providerId="ADAL" clId="{235738C1-669D-4D30-BD67-67BA84F0A71C}" dt="2023-05-03T10:34:31.706" v="3840" actId="1440"/>
          <ac:picMkLst>
            <pc:docMk/>
            <pc:sldMk cId="3882237023" sldId="258"/>
            <ac:picMk id="54" creationId="{6A71A3DF-60AE-4207-9C29-45E4D86B0468}"/>
          </ac:picMkLst>
        </pc:picChg>
        <pc:picChg chg="add mod">
          <ac:chgData name="Lucy Georgeson" userId="8ee5f10d-c647-4518-95c4-728be3292e1a" providerId="ADAL" clId="{235738C1-669D-4D30-BD67-67BA84F0A71C}" dt="2023-05-03T10:21:53.815" v="2743" actId="1440"/>
          <ac:picMkLst>
            <pc:docMk/>
            <pc:sldMk cId="3882237023" sldId="258"/>
            <ac:picMk id="3074" creationId="{C1917A48-EEAB-44FE-8D46-995752E806E2}"/>
          </ac:picMkLst>
        </pc:picChg>
        <pc:picChg chg="add mod">
          <ac:chgData name="Lucy Georgeson" userId="8ee5f10d-c647-4518-95c4-728be3292e1a" providerId="ADAL" clId="{235738C1-669D-4D30-BD67-67BA84F0A71C}" dt="2023-05-03T10:26:43.102" v="3251" actId="1440"/>
          <ac:picMkLst>
            <pc:docMk/>
            <pc:sldMk cId="3882237023" sldId="258"/>
            <ac:picMk id="3076" creationId="{85584B85-FC92-41B4-B1D3-447BF4199CD9}"/>
          </ac:picMkLst>
        </pc:picChg>
        <pc:picChg chg="add mod">
          <ac:chgData name="Lucy Georgeson" userId="8ee5f10d-c647-4518-95c4-728be3292e1a" providerId="ADAL" clId="{235738C1-669D-4D30-BD67-67BA84F0A71C}" dt="2023-05-03T10:29:38.231" v="3342" actId="1440"/>
          <ac:picMkLst>
            <pc:docMk/>
            <pc:sldMk cId="3882237023" sldId="258"/>
            <ac:picMk id="3078" creationId="{ECB0CCCD-13BE-453A-9F82-F0F5EB771AF5}"/>
          </ac:picMkLst>
        </pc:picChg>
        <pc:picChg chg="add mod">
          <ac:chgData name="Lucy Georgeson" userId="8ee5f10d-c647-4518-95c4-728be3292e1a" providerId="ADAL" clId="{235738C1-669D-4D30-BD67-67BA84F0A71C}" dt="2023-05-03T10:45:37.241" v="4236" actId="1440"/>
          <ac:picMkLst>
            <pc:docMk/>
            <pc:sldMk cId="3882237023" sldId="258"/>
            <ac:picMk id="3080" creationId="{29A22536-0A6A-4BD2-99E1-1E1B27203C65}"/>
          </ac:picMkLst>
        </pc:picChg>
        <pc:picChg chg="add mod">
          <ac:chgData name="Lucy Georgeson" userId="8ee5f10d-c647-4518-95c4-728be3292e1a" providerId="ADAL" clId="{235738C1-669D-4D30-BD67-67BA84F0A71C}" dt="2023-05-03T11:31:58.764" v="5786" actId="1076"/>
          <ac:picMkLst>
            <pc:docMk/>
            <pc:sldMk cId="3882237023" sldId="258"/>
            <ac:picMk id="3082" creationId="{B3E540C8-C1BC-43A9-86E5-B050C56A2A41}"/>
          </ac:picMkLst>
        </pc:picChg>
      </pc:sldChg>
      <pc:sldChg chg="addSp delSp modSp">
        <pc:chgData name="Lucy Georgeson" userId="8ee5f10d-c647-4518-95c4-728be3292e1a" providerId="ADAL" clId="{235738C1-669D-4D30-BD67-67BA84F0A71C}" dt="2023-05-03T10:49:47.262" v="4288"/>
        <pc:sldMkLst>
          <pc:docMk/>
          <pc:sldMk cId="2957606951" sldId="259"/>
        </pc:sldMkLst>
        <pc:spChg chg="mod ord">
          <ac:chgData name="Lucy Georgeson" userId="8ee5f10d-c647-4518-95c4-728be3292e1a" providerId="ADAL" clId="{235738C1-669D-4D30-BD67-67BA84F0A71C}" dt="2023-05-03T10:36:30.904" v="3951" actId="1076"/>
          <ac:spMkLst>
            <pc:docMk/>
            <pc:sldMk cId="2957606951" sldId="259"/>
            <ac:spMk id="9" creationId="{A23D59F8-0C25-C749-BC07-A3C9692C6359}"/>
          </ac:spMkLst>
        </pc:spChg>
        <pc:spChg chg="mod ord">
          <ac:chgData name="Lucy Georgeson" userId="8ee5f10d-c647-4518-95c4-728be3292e1a" providerId="ADAL" clId="{235738C1-669D-4D30-BD67-67BA84F0A71C}" dt="2023-05-03T10:36:11.944" v="3920" actId="20577"/>
          <ac:spMkLst>
            <pc:docMk/>
            <pc:sldMk cId="2957606951" sldId="259"/>
            <ac:spMk id="11" creationId="{C02D3C61-A234-7840-96C9-86FF0B0E0A2A}"/>
          </ac:spMkLst>
        </pc:spChg>
        <pc:spChg chg="mod ord">
          <ac:chgData name="Lucy Georgeson" userId="8ee5f10d-c647-4518-95c4-728be3292e1a" providerId="ADAL" clId="{235738C1-669D-4D30-BD67-67BA84F0A71C}" dt="2023-05-03T10:36:24.648" v="3950" actId="20577"/>
          <ac:spMkLst>
            <pc:docMk/>
            <pc:sldMk cId="2957606951" sldId="259"/>
            <ac:spMk id="13" creationId="{5A56E981-CDD3-F94D-9212-5B820406E70A}"/>
          </ac:spMkLst>
        </pc:spChg>
        <pc:spChg chg="ord">
          <ac:chgData name="Lucy Georgeson" userId="8ee5f10d-c647-4518-95c4-728be3292e1a" providerId="ADAL" clId="{235738C1-669D-4D30-BD67-67BA84F0A71C}" dt="2023-05-03T10:35:50.794" v="3857" actId="166"/>
          <ac:spMkLst>
            <pc:docMk/>
            <pc:sldMk cId="2957606951" sldId="259"/>
            <ac:spMk id="15" creationId="{572376F5-B5A6-9C41-9F53-DEB4CD8EF5D4}"/>
          </ac:spMkLst>
        </pc:spChg>
        <pc:spChg chg="del mod">
          <ac:chgData name="Lucy Georgeson" userId="8ee5f10d-c647-4518-95c4-728be3292e1a" providerId="ADAL" clId="{235738C1-669D-4D30-BD67-67BA84F0A71C}" dt="2023-05-03T10:37:42.647" v="3958" actId="478"/>
          <ac:spMkLst>
            <pc:docMk/>
            <pc:sldMk cId="2957606951" sldId="259"/>
            <ac:spMk id="20" creationId="{FA88D157-BFD6-5B4D-A501-F83ABDB0B245}"/>
          </ac:spMkLst>
        </pc:spChg>
        <pc:spChg chg="mod ord">
          <ac:chgData name="Lucy Georgeson" userId="8ee5f10d-c647-4518-95c4-728be3292e1a" providerId="ADAL" clId="{235738C1-669D-4D30-BD67-67BA84F0A71C}" dt="2023-05-03T10:42:36.880" v="4205" actId="1076"/>
          <ac:spMkLst>
            <pc:docMk/>
            <pc:sldMk cId="2957606951" sldId="259"/>
            <ac:spMk id="22" creationId="{E08119C3-5D5D-0D4A-9E6D-ED5328C47456}"/>
          </ac:spMkLst>
        </pc:spChg>
        <pc:spChg chg="mod ord">
          <ac:chgData name="Lucy Georgeson" userId="8ee5f10d-c647-4518-95c4-728be3292e1a" providerId="ADAL" clId="{235738C1-669D-4D30-BD67-67BA84F0A71C}" dt="2023-05-03T10:39:28.664" v="4038" actId="1076"/>
          <ac:spMkLst>
            <pc:docMk/>
            <pc:sldMk cId="2957606951" sldId="259"/>
            <ac:spMk id="24" creationId="{1F6FBDA8-B9CE-C545-A425-5D7A2FBC29BB}"/>
          </ac:spMkLst>
        </pc:spChg>
        <pc:spChg chg="mod ord">
          <ac:chgData name="Lucy Georgeson" userId="8ee5f10d-c647-4518-95c4-728be3292e1a" providerId="ADAL" clId="{235738C1-669D-4D30-BD67-67BA84F0A71C}" dt="2023-05-03T10:41:33.440" v="4103" actId="1076"/>
          <ac:spMkLst>
            <pc:docMk/>
            <pc:sldMk cId="2957606951" sldId="259"/>
            <ac:spMk id="26" creationId="{6226A61D-104A-4D49-BA37-8909FC2435E0}"/>
          </ac:spMkLst>
        </pc:spChg>
        <pc:spChg chg="mod ord">
          <ac:chgData name="Lucy Georgeson" userId="8ee5f10d-c647-4518-95c4-728be3292e1a" providerId="ADAL" clId="{235738C1-669D-4D30-BD67-67BA84F0A71C}" dt="2023-05-03T10:42:04.904" v="4150" actId="14100"/>
          <ac:spMkLst>
            <pc:docMk/>
            <pc:sldMk cId="2957606951" sldId="259"/>
            <ac:spMk id="28" creationId="{2107E3F1-5BE8-944C-BC38-1E07310E9277}"/>
          </ac:spMkLst>
        </pc:spChg>
        <pc:spChg chg="del">
          <ac:chgData name="Lucy Georgeson" userId="8ee5f10d-c647-4518-95c4-728be3292e1a" providerId="ADAL" clId="{235738C1-669D-4D30-BD67-67BA84F0A71C}" dt="2023-05-03T10:34:23.876" v="3838"/>
          <ac:spMkLst>
            <pc:docMk/>
            <pc:sldMk cId="2957606951" sldId="259"/>
            <ac:spMk id="30" creationId="{3EFDE49B-A984-894F-9695-E5A7CCF5AEEE}"/>
          </ac:spMkLst>
        </pc:spChg>
        <pc:spChg chg="add mod">
          <ac:chgData name="Lucy Georgeson" userId="8ee5f10d-c647-4518-95c4-728be3292e1a" providerId="ADAL" clId="{235738C1-669D-4D30-BD67-67BA84F0A71C}" dt="2023-05-03T10:43:55.873" v="4215" actId="14100"/>
          <ac:spMkLst>
            <pc:docMk/>
            <pc:sldMk cId="2957606951" sldId="259"/>
            <ac:spMk id="44" creationId="{61BBD6BB-38FF-4219-BB58-53F38EA155D3}"/>
          </ac:spMkLst>
        </pc:spChg>
        <pc:spChg chg="add mod">
          <ac:chgData name="Lucy Georgeson" userId="8ee5f10d-c647-4518-95c4-728be3292e1a" providerId="ADAL" clId="{235738C1-669D-4D30-BD67-67BA84F0A71C}" dt="2023-05-03T10:37:53.855" v="3960" actId="1076"/>
          <ac:spMkLst>
            <pc:docMk/>
            <pc:sldMk cId="2957606951" sldId="259"/>
            <ac:spMk id="46" creationId="{0F4E390B-FF73-4E1D-B837-3B606DB1082F}"/>
          </ac:spMkLst>
        </pc:spChg>
        <pc:picChg chg="mod">
          <ac:chgData name="Lucy Georgeson" userId="8ee5f10d-c647-4518-95c4-728be3292e1a" providerId="ADAL" clId="{235738C1-669D-4D30-BD67-67BA84F0A71C}" dt="2023-05-03T10:43:38.801" v="4213" actId="1076"/>
          <ac:picMkLst>
            <pc:docMk/>
            <pc:sldMk cId="2957606951" sldId="259"/>
            <ac:picMk id="2" creationId="{5D4C11C6-FCFA-8945-8E29-BC95CB8F4B4D}"/>
          </ac:picMkLst>
        </pc:picChg>
        <pc:picChg chg="mod">
          <ac:chgData name="Lucy Georgeson" userId="8ee5f10d-c647-4518-95c4-728be3292e1a" providerId="ADAL" clId="{235738C1-669D-4D30-BD67-67BA84F0A71C}" dt="2023-05-03T10:36:41.855" v="3954" actId="1440"/>
          <ac:picMkLst>
            <pc:docMk/>
            <pc:sldMk cId="2957606951" sldId="259"/>
            <ac:picMk id="8" creationId="{722353E4-18F9-094B-A163-BFC544A625F5}"/>
          </ac:picMkLst>
        </pc:picChg>
        <pc:picChg chg="del">
          <ac:chgData name="Lucy Georgeson" userId="8ee5f10d-c647-4518-95c4-728be3292e1a" providerId="ADAL" clId="{235738C1-669D-4D30-BD67-67BA84F0A71C}" dt="2023-05-03T10:27:33.244" v="3323" actId="478"/>
          <ac:picMkLst>
            <pc:docMk/>
            <pc:sldMk cId="2957606951" sldId="259"/>
            <ac:picMk id="16" creationId="{95AE31BE-CFA1-4D49-849A-58E48567EDC2}"/>
          </ac:picMkLst>
        </pc:picChg>
        <pc:picChg chg="del">
          <ac:chgData name="Lucy Georgeson" userId="8ee5f10d-c647-4518-95c4-728be3292e1a" providerId="ADAL" clId="{235738C1-669D-4D30-BD67-67BA84F0A71C}" dt="2023-05-03T10:25:40.244" v="3206"/>
          <ac:picMkLst>
            <pc:docMk/>
            <pc:sldMk cId="2957606951" sldId="259"/>
            <ac:picMk id="17" creationId="{EA4C9387-7808-5941-98F2-5DFE35EFFBB9}"/>
          </ac:picMkLst>
        </pc:picChg>
        <pc:picChg chg="del">
          <ac:chgData name="Lucy Georgeson" userId="8ee5f10d-c647-4518-95c4-728be3292e1a" providerId="ADAL" clId="{235738C1-669D-4D30-BD67-67BA84F0A71C}" dt="2023-05-03T10:25:40.244" v="3206"/>
          <ac:picMkLst>
            <pc:docMk/>
            <pc:sldMk cId="2957606951" sldId="259"/>
            <ac:picMk id="18" creationId="{150A7FA4-861F-B14F-BC98-98434D7417E4}"/>
          </ac:picMkLst>
        </pc:picChg>
        <pc:picChg chg="mod">
          <ac:chgData name="Lucy Georgeson" userId="8ee5f10d-c647-4518-95c4-728be3292e1a" providerId="ADAL" clId="{235738C1-669D-4D30-BD67-67BA84F0A71C}" dt="2023-05-03T10:35:35.135" v="3856" actId="1440"/>
          <ac:picMkLst>
            <pc:docMk/>
            <pc:sldMk cId="2957606951" sldId="259"/>
            <ac:picMk id="19" creationId="{27EF8436-44FB-3F48-A3FE-454A6343D1BA}"/>
          </ac:picMkLst>
        </pc:picChg>
        <pc:picChg chg="add del">
          <ac:chgData name="Lucy Georgeson" userId="8ee5f10d-c647-4518-95c4-728be3292e1a" providerId="ADAL" clId="{235738C1-669D-4D30-BD67-67BA84F0A71C}" dt="2023-05-03T10:49:47.262" v="4288"/>
          <ac:picMkLst>
            <pc:docMk/>
            <pc:sldMk cId="2957606951" sldId="259"/>
            <ac:picMk id="27" creationId="{58D47FAB-A1FD-4255-9BEB-AFD4874A6CF3}"/>
          </ac:picMkLst>
        </pc:picChg>
        <pc:picChg chg="add del">
          <ac:chgData name="Lucy Georgeson" userId="8ee5f10d-c647-4518-95c4-728be3292e1a" providerId="ADAL" clId="{235738C1-669D-4D30-BD67-67BA84F0A71C}" dt="2023-05-03T10:49:47.262" v="4288"/>
          <ac:picMkLst>
            <pc:docMk/>
            <pc:sldMk cId="2957606951" sldId="259"/>
            <ac:picMk id="29" creationId="{A1C7FDE7-FAE7-49FF-87FA-0C9AF8F8A209}"/>
          </ac:picMkLst>
        </pc:picChg>
        <pc:picChg chg="mod">
          <ac:chgData name="Lucy Georgeson" userId="8ee5f10d-c647-4518-95c4-728be3292e1a" providerId="ADAL" clId="{235738C1-669D-4D30-BD67-67BA84F0A71C}" dt="2023-05-03T10:35:35.135" v="3856" actId="1440"/>
          <ac:picMkLst>
            <pc:docMk/>
            <pc:sldMk cId="2957606951" sldId="259"/>
            <ac:picMk id="31" creationId="{7363795C-48B2-B944-BE6E-40ABAC63D4A5}"/>
          </ac:picMkLst>
        </pc:picChg>
        <pc:picChg chg="mod">
          <ac:chgData name="Lucy Georgeson" userId="8ee5f10d-c647-4518-95c4-728be3292e1a" providerId="ADAL" clId="{235738C1-669D-4D30-BD67-67BA84F0A71C}" dt="2023-05-03T10:35:35.135" v="3856" actId="1440"/>
          <ac:picMkLst>
            <pc:docMk/>
            <pc:sldMk cId="2957606951" sldId="259"/>
            <ac:picMk id="32" creationId="{1F5690B9-EF1A-B54E-ABB0-EC3C4856BF1A}"/>
          </ac:picMkLst>
        </pc:picChg>
        <pc:picChg chg="del">
          <ac:chgData name="Lucy Georgeson" userId="8ee5f10d-c647-4518-95c4-728be3292e1a" providerId="ADAL" clId="{235738C1-669D-4D30-BD67-67BA84F0A71C}" dt="2023-05-03T09:39:33.175" v="1947"/>
          <ac:picMkLst>
            <pc:docMk/>
            <pc:sldMk cId="2957606951" sldId="259"/>
            <ac:picMk id="33" creationId="{9FAAF062-A322-6349-9747-742D0AD772D4}"/>
          </ac:picMkLst>
        </pc:picChg>
        <pc:picChg chg="del">
          <ac:chgData name="Lucy Georgeson" userId="8ee5f10d-c647-4518-95c4-728be3292e1a" providerId="ADAL" clId="{235738C1-669D-4D30-BD67-67BA84F0A71C}" dt="2023-05-03T09:40:05.847" v="1984"/>
          <ac:picMkLst>
            <pc:docMk/>
            <pc:sldMk cId="2957606951" sldId="259"/>
            <ac:picMk id="34" creationId="{0DC0EF65-87C7-CF45-BDC9-91C0167A2FB1}"/>
          </ac:picMkLst>
        </pc:picChg>
        <pc:picChg chg="del">
          <ac:chgData name="Lucy Georgeson" userId="8ee5f10d-c647-4518-95c4-728be3292e1a" providerId="ADAL" clId="{235738C1-669D-4D30-BD67-67BA84F0A71C}" dt="2023-05-03T10:34:23.876" v="3838"/>
          <ac:picMkLst>
            <pc:docMk/>
            <pc:sldMk cId="2957606951" sldId="259"/>
            <ac:picMk id="35" creationId="{1FACC9D8-3EF9-4043-8E74-E3D8DD6A8F08}"/>
          </ac:picMkLst>
        </pc:picChg>
        <pc:picChg chg="add del">
          <ac:chgData name="Lucy Georgeson" userId="8ee5f10d-c647-4518-95c4-728be3292e1a" providerId="ADAL" clId="{235738C1-669D-4D30-BD67-67BA84F0A71C}" dt="2023-05-03T10:49:47.262" v="4288"/>
          <ac:picMkLst>
            <pc:docMk/>
            <pc:sldMk cId="2957606951" sldId="259"/>
            <ac:picMk id="36" creationId="{70494A4A-DE82-4DAD-A4B0-4FC71253F32A}"/>
          </ac:picMkLst>
        </pc:picChg>
        <pc:picChg chg="add del">
          <ac:chgData name="Lucy Georgeson" userId="8ee5f10d-c647-4518-95c4-728be3292e1a" providerId="ADAL" clId="{235738C1-669D-4D30-BD67-67BA84F0A71C}" dt="2023-05-03T10:49:47.262" v="4288"/>
          <ac:picMkLst>
            <pc:docMk/>
            <pc:sldMk cId="2957606951" sldId="259"/>
            <ac:picMk id="37" creationId="{FF85C7D6-67C9-4659-B40A-8D419EE722C9}"/>
          </ac:picMkLst>
        </pc:picChg>
        <pc:picChg chg="add del">
          <ac:chgData name="Lucy Georgeson" userId="8ee5f10d-c647-4518-95c4-728be3292e1a" providerId="ADAL" clId="{235738C1-669D-4D30-BD67-67BA84F0A71C}" dt="2023-05-03T10:49:47.262" v="4288"/>
          <ac:picMkLst>
            <pc:docMk/>
            <pc:sldMk cId="2957606951" sldId="259"/>
            <ac:picMk id="38" creationId="{A0F5E522-C918-4975-9F20-0F29285D80CB}"/>
          </ac:picMkLst>
        </pc:picChg>
        <pc:picChg chg="add del">
          <ac:chgData name="Lucy Georgeson" userId="8ee5f10d-c647-4518-95c4-728be3292e1a" providerId="ADAL" clId="{235738C1-669D-4D30-BD67-67BA84F0A71C}" dt="2023-05-03T10:49:47.262" v="4288"/>
          <ac:picMkLst>
            <pc:docMk/>
            <pc:sldMk cId="2957606951" sldId="259"/>
            <ac:picMk id="39" creationId="{A181D88A-9BE5-479F-AB4C-DB763CEC49C8}"/>
          </ac:picMkLst>
        </pc:picChg>
        <pc:picChg chg="add del">
          <ac:chgData name="Lucy Georgeson" userId="8ee5f10d-c647-4518-95c4-728be3292e1a" providerId="ADAL" clId="{235738C1-669D-4D30-BD67-67BA84F0A71C}" dt="2023-05-03T10:49:47.262" v="4288"/>
          <ac:picMkLst>
            <pc:docMk/>
            <pc:sldMk cId="2957606951" sldId="259"/>
            <ac:picMk id="40" creationId="{D413B863-8530-4AF8-9F28-7829831879D9}"/>
          </ac:picMkLst>
        </pc:picChg>
        <pc:picChg chg="add mod">
          <ac:chgData name="Lucy Georgeson" userId="8ee5f10d-c647-4518-95c4-728be3292e1a" providerId="ADAL" clId="{235738C1-669D-4D30-BD67-67BA84F0A71C}" dt="2023-05-03T10:42:17.360" v="4154" actId="1076"/>
          <ac:picMkLst>
            <pc:docMk/>
            <pc:sldMk cId="2957606951" sldId="259"/>
            <ac:picMk id="41" creationId="{8C4B0EBB-CA2A-4368-973C-2CEB71E5AC94}"/>
          </ac:picMkLst>
        </pc:picChg>
        <pc:picChg chg="add mod">
          <ac:chgData name="Lucy Georgeson" userId="8ee5f10d-c647-4518-95c4-728be3292e1a" providerId="ADAL" clId="{235738C1-669D-4D30-BD67-67BA84F0A71C}" dt="2023-05-03T10:35:35.135" v="3856" actId="1440"/>
          <ac:picMkLst>
            <pc:docMk/>
            <pc:sldMk cId="2957606951" sldId="259"/>
            <ac:picMk id="42" creationId="{16CFDDB4-BF02-42CA-846D-E3BCD708E4D6}"/>
          </ac:picMkLst>
        </pc:picChg>
        <pc:picChg chg="add del">
          <ac:chgData name="Lucy Georgeson" userId="8ee5f10d-c647-4518-95c4-728be3292e1a" providerId="ADAL" clId="{235738C1-669D-4D30-BD67-67BA84F0A71C}" dt="2023-05-03T10:49:47.262" v="4288"/>
          <ac:picMkLst>
            <pc:docMk/>
            <pc:sldMk cId="2957606951" sldId="259"/>
            <ac:picMk id="43" creationId="{B1B46535-F6E1-45FB-8F3C-EC3DF2B83B8A}"/>
          </ac:picMkLst>
        </pc:picChg>
        <pc:picChg chg="add mod">
          <ac:chgData name="Lucy Georgeson" userId="8ee5f10d-c647-4518-95c4-728be3292e1a" providerId="ADAL" clId="{235738C1-669D-4D30-BD67-67BA84F0A71C}" dt="2023-05-03T10:37:57.727" v="3961" actId="1440"/>
          <ac:picMkLst>
            <pc:docMk/>
            <pc:sldMk cId="2957606951" sldId="259"/>
            <ac:picMk id="45" creationId="{5C3BDB54-0465-42BF-8352-1A483481D7CC}"/>
          </ac:picMkLst>
        </pc:picChg>
        <pc:picChg chg="add del mod">
          <ac:chgData name="Lucy Georgeson" userId="8ee5f10d-c647-4518-95c4-728be3292e1a" providerId="ADAL" clId="{235738C1-669D-4D30-BD67-67BA84F0A71C}" dt="2023-05-03T10:38:52.672" v="3967" actId="478"/>
          <ac:picMkLst>
            <pc:docMk/>
            <pc:sldMk cId="2957606951" sldId="259"/>
            <ac:picMk id="47" creationId="{E47B2AB1-00F2-4320-AC7E-B8C4A439BBFA}"/>
          </ac:picMkLst>
        </pc:picChg>
        <pc:picChg chg="add del mod">
          <ac:chgData name="Lucy Georgeson" userId="8ee5f10d-c647-4518-95c4-728be3292e1a" providerId="ADAL" clId="{235738C1-669D-4D30-BD67-67BA84F0A71C}" dt="2023-05-03T10:38:16.550" v="3965" actId="478"/>
          <ac:picMkLst>
            <pc:docMk/>
            <pc:sldMk cId="2957606951" sldId="259"/>
            <ac:picMk id="48" creationId="{355BE9BF-39D7-421C-AF84-FFD0C0427C8E}"/>
          </ac:picMkLst>
        </pc:picChg>
        <pc:picChg chg="add mod">
          <ac:chgData name="Lucy Georgeson" userId="8ee5f10d-c647-4518-95c4-728be3292e1a" providerId="ADAL" clId="{235738C1-669D-4D30-BD67-67BA84F0A71C}" dt="2023-05-03T10:39:01.840" v="3971" actId="1076"/>
          <ac:picMkLst>
            <pc:docMk/>
            <pc:sldMk cId="2957606951" sldId="259"/>
            <ac:picMk id="4098" creationId="{8F40FD17-1875-4BA1-B130-3878E1F0C7FA}"/>
          </ac:picMkLst>
        </pc:picChg>
        <pc:picChg chg="add mod">
          <ac:chgData name="Lucy Georgeson" userId="8ee5f10d-c647-4518-95c4-728be3292e1a" providerId="ADAL" clId="{235738C1-669D-4D30-BD67-67BA84F0A71C}" dt="2023-05-03T10:42:08.736" v="4152" actId="1076"/>
          <ac:picMkLst>
            <pc:docMk/>
            <pc:sldMk cId="2957606951" sldId="259"/>
            <ac:picMk id="4100" creationId="{63060FF9-4184-4D65-B4B0-E5DC041F7FFC}"/>
          </ac:picMkLst>
        </pc:picChg>
        <pc:picChg chg="add mod">
          <ac:chgData name="Lucy Georgeson" userId="8ee5f10d-c647-4518-95c4-728be3292e1a" providerId="ADAL" clId="{235738C1-669D-4D30-BD67-67BA84F0A71C}" dt="2023-05-03T10:42:06.224" v="4151" actId="1076"/>
          <ac:picMkLst>
            <pc:docMk/>
            <pc:sldMk cId="2957606951" sldId="259"/>
            <ac:picMk id="4102" creationId="{0F1ACF6E-EF08-4143-933F-7BE0263597D0}"/>
          </ac:picMkLst>
        </pc:picChg>
        <pc:picChg chg="add mod">
          <ac:chgData name="Lucy Georgeson" userId="8ee5f10d-c647-4518-95c4-728be3292e1a" providerId="ADAL" clId="{235738C1-669D-4D30-BD67-67BA84F0A71C}" dt="2023-05-03T10:45:41.680" v="4237" actId="1440"/>
          <ac:picMkLst>
            <pc:docMk/>
            <pc:sldMk cId="2957606951" sldId="259"/>
            <ac:picMk id="4104" creationId="{C1CA51CA-3522-43A5-B928-1A3BF8DD8058}"/>
          </ac:picMkLst>
        </pc:picChg>
      </pc:sldChg>
      <pc:sldChg chg="addSp delSp modSp">
        <pc:chgData name="Lucy Georgeson" userId="8ee5f10d-c647-4518-95c4-728be3292e1a" providerId="ADAL" clId="{235738C1-669D-4D30-BD67-67BA84F0A71C}" dt="2023-05-03T11:11:04.738" v="4814" actId="1076"/>
        <pc:sldMkLst>
          <pc:docMk/>
          <pc:sldMk cId="2019983612" sldId="260"/>
        </pc:sldMkLst>
        <pc:spChg chg="del">
          <ac:chgData name="Lucy Georgeson" userId="8ee5f10d-c647-4518-95c4-728be3292e1a" providerId="ADAL" clId="{235738C1-669D-4D30-BD67-67BA84F0A71C}" dt="2023-05-03T10:37:33.259" v="3955"/>
          <ac:spMkLst>
            <pc:docMk/>
            <pc:sldMk cId="2019983612" sldId="260"/>
            <ac:spMk id="3" creationId="{8C42EB80-2459-2D4B-8D03-51C2006F5897}"/>
          </ac:spMkLst>
        </pc:spChg>
        <pc:spChg chg="del">
          <ac:chgData name="Lucy Georgeson" userId="8ee5f10d-c647-4518-95c4-728be3292e1a" providerId="ADAL" clId="{235738C1-669D-4D30-BD67-67BA84F0A71C}" dt="2023-05-03T10:37:33.259" v="3955"/>
          <ac:spMkLst>
            <pc:docMk/>
            <pc:sldMk cId="2019983612" sldId="260"/>
            <ac:spMk id="5" creationId="{4CCBBCAC-9819-3442-8134-269594F4DA9C}"/>
          </ac:spMkLst>
        </pc:spChg>
        <pc:spChg chg="del mod">
          <ac:chgData name="Lucy Georgeson" userId="8ee5f10d-c647-4518-95c4-728be3292e1a" providerId="ADAL" clId="{235738C1-669D-4D30-BD67-67BA84F0A71C}" dt="2023-05-03T11:10:50.667" v="4787" actId="478"/>
          <ac:spMkLst>
            <pc:docMk/>
            <pc:sldMk cId="2019983612" sldId="260"/>
            <ac:spMk id="7" creationId="{9BA78509-E349-D144-9722-B19D9C2009E3}"/>
          </ac:spMkLst>
        </pc:spChg>
        <pc:spChg chg="mod ord">
          <ac:chgData name="Lucy Georgeson" userId="8ee5f10d-c647-4518-95c4-728be3292e1a" providerId="ADAL" clId="{235738C1-669D-4D30-BD67-67BA84F0A71C}" dt="2023-05-03T11:00:43.457" v="4504" actId="1076"/>
          <ac:spMkLst>
            <pc:docMk/>
            <pc:sldMk cId="2019983612" sldId="260"/>
            <ac:spMk id="9" creationId="{A23D59F8-0C25-C749-BC07-A3C9692C6359}"/>
          </ac:spMkLst>
        </pc:spChg>
        <pc:spChg chg="mod ord">
          <ac:chgData name="Lucy Georgeson" userId="8ee5f10d-c647-4518-95c4-728be3292e1a" providerId="ADAL" clId="{235738C1-669D-4D30-BD67-67BA84F0A71C}" dt="2023-05-03T11:02:06.738" v="4632" actId="1076"/>
          <ac:spMkLst>
            <pc:docMk/>
            <pc:sldMk cId="2019983612" sldId="260"/>
            <ac:spMk id="11" creationId="{C02D3C61-A234-7840-96C9-86FF0B0E0A2A}"/>
          </ac:spMkLst>
        </pc:spChg>
        <pc:spChg chg="mod ord">
          <ac:chgData name="Lucy Georgeson" userId="8ee5f10d-c647-4518-95c4-728be3292e1a" providerId="ADAL" clId="{235738C1-669D-4D30-BD67-67BA84F0A71C}" dt="2023-05-03T11:01:07.333" v="4550" actId="1036"/>
          <ac:spMkLst>
            <pc:docMk/>
            <pc:sldMk cId="2019983612" sldId="260"/>
            <ac:spMk id="13" creationId="{5A56E981-CDD3-F94D-9212-5B820406E70A}"/>
          </ac:spMkLst>
        </pc:spChg>
        <pc:spChg chg="del">
          <ac:chgData name="Lucy Georgeson" userId="8ee5f10d-c647-4518-95c4-728be3292e1a" providerId="ADAL" clId="{235738C1-669D-4D30-BD67-67BA84F0A71C}" dt="2023-05-03T10:27:45.384" v="3324"/>
          <ac:spMkLst>
            <pc:docMk/>
            <pc:sldMk cId="2019983612" sldId="260"/>
            <ac:spMk id="15" creationId="{572376F5-B5A6-9C41-9F53-DEB4CD8EF5D4}"/>
          </ac:spMkLst>
        </pc:spChg>
        <pc:spChg chg="mod">
          <ac:chgData name="Lucy Georgeson" userId="8ee5f10d-c647-4518-95c4-728be3292e1a" providerId="ADAL" clId="{235738C1-669D-4D30-BD67-67BA84F0A71C}" dt="2023-05-03T10:55:57.714" v="4438" actId="1076"/>
          <ac:spMkLst>
            <pc:docMk/>
            <pc:sldMk cId="2019983612" sldId="260"/>
            <ac:spMk id="20" creationId="{FA88D157-BFD6-5B4D-A501-F83ABDB0B245}"/>
          </ac:spMkLst>
        </pc:spChg>
        <pc:spChg chg="mod ord">
          <ac:chgData name="Lucy Georgeson" userId="8ee5f10d-c647-4518-95c4-728be3292e1a" providerId="ADAL" clId="{235738C1-669D-4D30-BD67-67BA84F0A71C}" dt="2023-05-03T10:58:59.705" v="4453" actId="1076"/>
          <ac:spMkLst>
            <pc:docMk/>
            <pc:sldMk cId="2019983612" sldId="260"/>
            <ac:spMk id="22" creationId="{E08119C3-5D5D-0D4A-9E6D-ED5328C47456}"/>
          </ac:spMkLst>
        </pc:spChg>
        <pc:spChg chg="mod ord">
          <ac:chgData name="Lucy Georgeson" userId="8ee5f10d-c647-4518-95c4-728be3292e1a" providerId="ADAL" clId="{235738C1-669D-4D30-BD67-67BA84F0A71C}" dt="2023-05-03T11:04:02.051" v="4676" actId="20577"/>
          <ac:spMkLst>
            <pc:docMk/>
            <pc:sldMk cId="2019983612" sldId="260"/>
            <ac:spMk id="26" creationId="{6226A61D-104A-4D49-BA37-8909FC2435E0}"/>
          </ac:spMkLst>
        </pc:spChg>
        <pc:spChg chg="mod ord">
          <ac:chgData name="Lucy Georgeson" userId="8ee5f10d-c647-4518-95c4-728be3292e1a" providerId="ADAL" clId="{235738C1-669D-4D30-BD67-67BA84F0A71C}" dt="2023-05-03T11:05:28.730" v="4738" actId="20577"/>
          <ac:spMkLst>
            <pc:docMk/>
            <pc:sldMk cId="2019983612" sldId="260"/>
            <ac:spMk id="28" creationId="{2107E3F1-5BE8-944C-BC38-1E07310E9277}"/>
          </ac:spMkLst>
        </pc:spChg>
        <pc:spChg chg="del mod">
          <ac:chgData name="Lucy Georgeson" userId="8ee5f10d-c647-4518-95c4-728be3292e1a" providerId="ADAL" clId="{235738C1-669D-4D30-BD67-67BA84F0A71C}" dt="2023-05-03T11:09:52.342" v="4774"/>
          <ac:spMkLst>
            <pc:docMk/>
            <pc:sldMk cId="2019983612" sldId="260"/>
            <ac:spMk id="30" creationId="{3EFDE49B-A984-894F-9695-E5A7CCF5AEEE}"/>
          </ac:spMkLst>
        </pc:spChg>
        <pc:spChg chg="mod">
          <ac:chgData name="Lucy Georgeson" userId="8ee5f10d-c647-4518-95c4-728be3292e1a" providerId="ADAL" clId="{235738C1-669D-4D30-BD67-67BA84F0A71C}" dt="2023-05-03T10:56:03.826" v="4439" actId="1076"/>
          <ac:spMkLst>
            <pc:docMk/>
            <pc:sldMk cId="2019983612" sldId="260"/>
            <ac:spMk id="36" creationId="{7CE74E90-325F-344B-8C84-A60B5CEA498E}"/>
          </ac:spMkLst>
        </pc:spChg>
        <pc:spChg chg="mod ord">
          <ac:chgData name="Lucy Georgeson" userId="8ee5f10d-c647-4518-95c4-728be3292e1a" providerId="ADAL" clId="{235738C1-669D-4D30-BD67-67BA84F0A71C}" dt="2023-05-03T11:10:23.678" v="4780" actId="255"/>
          <ac:spMkLst>
            <pc:docMk/>
            <pc:sldMk cId="2019983612" sldId="260"/>
            <ac:spMk id="37" creationId="{DF50268A-B203-C84F-A555-F1EE76C50768}"/>
          </ac:spMkLst>
        </pc:spChg>
        <pc:spChg chg="add mod">
          <ac:chgData name="Lucy Georgeson" userId="8ee5f10d-c647-4518-95c4-728be3292e1a" providerId="ADAL" clId="{235738C1-669D-4D30-BD67-67BA84F0A71C}" dt="2023-05-03T10:54:21.282" v="4362" actId="20577"/>
          <ac:spMkLst>
            <pc:docMk/>
            <pc:sldMk cId="2019983612" sldId="260"/>
            <ac:spMk id="49" creationId="{E9A76D28-5C0A-460A-946A-E482925C96C5}"/>
          </ac:spMkLst>
        </pc:spChg>
        <pc:spChg chg="add mod">
          <ac:chgData name="Lucy Georgeson" userId="8ee5f10d-c647-4518-95c4-728be3292e1a" providerId="ADAL" clId="{235738C1-669D-4D30-BD67-67BA84F0A71C}" dt="2023-05-03T10:55:01.425" v="4400" actId="20577"/>
          <ac:spMkLst>
            <pc:docMk/>
            <pc:sldMk cId="2019983612" sldId="260"/>
            <ac:spMk id="50" creationId="{1A68E786-A5AF-4D7D-86FB-1104945CC343}"/>
          </ac:spMkLst>
        </pc:spChg>
        <pc:spChg chg="add mod">
          <ac:chgData name="Lucy Georgeson" userId="8ee5f10d-c647-4518-95c4-728be3292e1a" providerId="ADAL" clId="{235738C1-669D-4D30-BD67-67BA84F0A71C}" dt="2023-05-03T10:55:34.874" v="4434" actId="20577"/>
          <ac:spMkLst>
            <pc:docMk/>
            <pc:sldMk cId="2019983612" sldId="260"/>
            <ac:spMk id="51" creationId="{FC8804E4-5854-4CAA-BE08-F2D437386241}"/>
          </ac:spMkLst>
        </pc:spChg>
        <pc:spChg chg="add mod">
          <ac:chgData name="Lucy Georgeson" userId="8ee5f10d-c647-4518-95c4-728be3292e1a" providerId="ADAL" clId="{235738C1-669D-4D30-BD67-67BA84F0A71C}" dt="2023-05-03T11:11:04.738" v="4814" actId="1076"/>
          <ac:spMkLst>
            <pc:docMk/>
            <pc:sldMk cId="2019983612" sldId="260"/>
            <ac:spMk id="55" creationId="{F4473076-6E87-4066-981C-4BA32A1EE525}"/>
          </ac:spMkLst>
        </pc:spChg>
        <pc:picChg chg="add del">
          <ac:chgData name="Lucy Georgeson" userId="8ee5f10d-c647-4518-95c4-728be3292e1a" providerId="ADAL" clId="{235738C1-669D-4D30-BD67-67BA84F0A71C}" dt="2023-05-03T11:10:48.443" v="4786" actId="478"/>
          <ac:picMkLst>
            <pc:docMk/>
            <pc:sldMk cId="2019983612" sldId="260"/>
            <ac:picMk id="2" creationId="{5D4C11C6-FCFA-8945-8E29-BC95CB8F4B4D}"/>
          </ac:picMkLst>
        </pc:picChg>
        <pc:picChg chg="del">
          <ac:chgData name="Lucy Georgeson" userId="8ee5f10d-c647-4518-95c4-728be3292e1a" providerId="ADAL" clId="{235738C1-669D-4D30-BD67-67BA84F0A71C}" dt="2023-05-03T10:37:33.259" v="3955"/>
          <ac:picMkLst>
            <pc:docMk/>
            <pc:sldMk cId="2019983612" sldId="260"/>
            <ac:picMk id="4" creationId="{6E7DC99B-E9E6-4A44-AE24-AD492F98A2B2}"/>
          </ac:picMkLst>
        </pc:picChg>
        <pc:picChg chg="del">
          <ac:chgData name="Lucy Georgeson" userId="8ee5f10d-c647-4518-95c4-728be3292e1a" providerId="ADAL" clId="{235738C1-669D-4D30-BD67-67BA84F0A71C}" dt="2023-05-03T10:38:06.531" v="3962"/>
          <ac:picMkLst>
            <pc:docMk/>
            <pc:sldMk cId="2019983612" sldId="260"/>
            <ac:picMk id="8" creationId="{78E62AD2-1C1F-EB42-9245-1A6522A891FA}"/>
          </ac:picMkLst>
        </pc:picChg>
        <pc:picChg chg="del">
          <ac:chgData name="Lucy Georgeson" userId="8ee5f10d-c647-4518-95c4-728be3292e1a" providerId="ADAL" clId="{235738C1-669D-4D30-BD67-67BA84F0A71C}" dt="2023-05-03T10:38:06.531" v="3962"/>
          <ac:picMkLst>
            <pc:docMk/>
            <pc:sldMk cId="2019983612" sldId="260"/>
            <ac:picMk id="10" creationId="{C0D0086F-A0A9-4D4B-90E7-ACCB54D42D7B}"/>
          </ac:picMkLst>
        </pc:picChg>
        <pc:picChg chg="del">
          <ac:chgData name="Lucy Georgeson" userId="8ee5f10d-c647-4518-95c4-728be3292e1a" providerId="ADAL" clId="{235738C1-669D-4D30-BD67-67BA84F0A71C}" dt="2023-05-03T10:10:43.048" v="2585"/>
          <ac:picMkLst>
            <pc:docMk/>
            <pc:sldMk cId="2019983612" sldId="260"/>
            <ac:picMk id="12" creationId="{F4AACBD2-3C38-7C41-BF20-A9E9D89877C4}"/>
          </ac:picMkLst>
        </pc:picChg>
        <pc:picChg chg="del">
          <ac:chgData name="Lucy Georgeson" userId="8ee5f10d-c647-4518-95c4-728be3292e1a" providerId="ADAL" clId="{235738C1-669D-4D30-BD67-67BA84F0A71C}" dt="2023-05-03T10:27:45.384" v="3324"/>
          <ac:picMkLst>
            <pc:docMk/>
            <pc:sldMk cId="2019983612" sldId="260"/>
            <ac:picMk id="14" creationId="{2D667B03-E906-CC41-AED8-88A57BDA2B5C}"/>
          </ac:picMkLst>
        </pc:picChg>
        <pc:picChg chg="del">
          <ac:chgData name="Lucy Georgeson" userId="8ee5f10d-c647-4518-95c4-728be3292e1a" providerId="ADAL" clId="{235738C1-669D-4D30-BD67-67BA84F0A71C}" dt="2023-05-03T10:59:01.139" v="4454" actId="478"/>
          <ac:picMkLst>
            <pc:docMk/>
            <pc:sldMk cId="2019983612" sldId="260"/>
            <ac:picMk id="21" creationId="{B6949116-5C36-9044-B945-004EC121E0AE}"/>
          </ac:picMkLst>
        </pc:picChg>
        <pc:picChg chg="mod">
          <ac:chgData name="Lucy Georgeson" userId="8ee5f10d-c647-4518-95c4-728be3292e1a" providerId="ADAL" clId="{235738C1-669D-4D30-BD67-67BA84F0A71C}" dt="2023-05-03T10:59:12.729" v="4455" actId="14100"/>
          <ac:picMkLst>
            <pc:docMk/>
            <pc:sldMk cId="2019983612" sldId="260"/>
            <ac:picMk id="23" creationId="{931113E8-C2FD-3348-870E-926F36646AC8}"/>
          </ac:picMkLst>
        </pc:picChg>
        <pc:picChg chg="del">
          <ac:chgData name="Lucy Georgeson" userId="8ee5f10d-c647-4518-95c4-728be3292e1a" providerId="ADAL" clId="{235738C1-669D-4D30-BD67-67BA84F0A71C}" dt="2023-05-03T11:02:20.274" v="4635" actId="478"/>
          <ac:picMkLst>
            <pc:docMk/>
            <pc:sldMk cId="2019983612" sldId="260"/>
            <ac:picMk id="25" creationId="{35ECA71B-0C52-1A46-9817-B4E3D9437C26}"/>
          </ac:picMkLst>
        </pc:picChg>
        <pc:picChg chg="del">
          <ac:chgData name="Lucy Georgeson" userId="8ee5f10d-c647-4518-95c4-728be3292e1a" providerId="ADAL" clId="{235738C1-669D-4D30-BD67-67BA84F0A71C}" dt="2023-05-03T11:02:19.026" v="4633" actId="478"/>
          <ac:picMkLst>
            <pc:docMk/>
            <pc:sldMk cId="2019983612" sldId="260"/>
            <ac:picMk id="27" creationId="{AC4396C4-5C34-8B46-A553-4BB06331BCD3}"/>
          </ac:picMkLst>
        </pc:picChg>
        <pc:picChg chg="del">
          <ac:chgData name="Lucy Georgeson" userId="8ee5f10d-c647-4518-95c4-728be3292e1a" providerId="ADAL" clId="{235738C1-669D-4D30-BD67-67BA84F0A71C}" dt="2023-05-03T11:02:19.698" v="4634" actId="478"/>
          <ac:picMkLst>
            <pc:docMk/>
            <pc:sldMk cId="2019983612" sldId="260"/>
            <ac:picMk id="29" creationId="{32DB04A7-3677-284A-90E6-403FAFF43DF3}"/>
          </ac:picMkLst>
        </pc:picChg>
        <pc:picChg chg="add del">
          <ac:chgData name="Lucy Georgeson" userId="8ee5f10d-c647-4518-95c4-728be3292e1a" providerId="ADAL" clId="{235738C1-669D-4D30-BD67-67BA84F0A71C}" dt="2023-05-03T11:04:04.353" v="4677" actId="478"/>
          <ac:picMkLst>
            <pc:docMk/>
            <pc:sldMk cId="2019983612" sldId="260"/>
            <ac:picMk id="33" creationId="{CC77116C-4483-4904-B735-34A53F260EDA}"/>
          </ac:picMkLst>
        </pc:picChg>
        <pc:picChg chg="add del mod">
          <ac:chgData name="Lucy Georgeson" userId="8ee5f10d-c647-4518-95c4-728be3292e1a" providerId="ADAL" clId="{235738C1-669D-4D30-BD67-67BA84F0A71C}" dt="2023-05-03T11:09:52.342" v="4774"/>
          <ac:picMkLst>
            <pc:docMk/>
            <pc:sldMk cId="2019983612" sldId="260"/>
            <ac:picMk id="34" creationId="{DDD10558-66F6-47F7-B882-80959A9C6483}"/>
          </ac:picMkLst>
        </pc:picChg>
        <pc:picChg chg="add del">
          <ac:chgData name="Lucy Georgeson" userId="8ee5f10d-c647-4518-95c4-728be3292e1a" providerId="ADAL" clId="{235738C1-669D-4D30-BD67-67BA84F0A71C}" dt="2023-05-03T11:09:52.342" v="4774"/>
          <ac:picMkLst>
            <pc:docMk/>
            <pc:sldMk cId="2019983612" sldId="260"/>
            <ac:picMk id="35" creationId="{05BACB16-51FB-4BC1-86AE-1E500357BB97}"/>
          </ac:picMkLst>
        </pc:picChg>
        <pc:picChg chg="del">
          <ac:chgData name="Lucy Georgeson" userId="8ee5f10d-c647-4518-95c4-728be3292e1a" providerId="ADAL" clId="{235738C1-669D-4D30-BD67-67BA84F0A71C}" dt="2023-05-03T11:04:09.929" v="4680" actId="478"/>
          <ac:picMkLst>
            <pc:docMk/>
            <pc:sldMk cId="2019983612" sldId="260"/>
            <ac:picMk id="38" creationId="{95C032D1-3917-D645-BC61-1144996082FD}"/>
          </ac:picMkLst>
        </pc:picChg>
        <pc:picChg chg="del">
          <ac:chgData name="Lucy Georgeson" userId="8ee5f10d-c647-4518-95c4-728be3292e1a" providerId="ADAL" clId="{235738C1-669D-4D30-BD67-67BA84F0A71C}" dt="2023-05-03T11:04:08.930" v="4679" actId="478"/>
          <ac:picMkLst>
            <pc:docMk/>
            <pc:sldMk cId="2019983612" sldId="260"/>
            <ac:picMk id="39" creationId="{611D2F1E-BD1C-B344-ADF3-6A13D6DAA343}"/>
          </ac:picMkLst>
        </pc:picChg>
        <pc:picChg chg="del">
          <ac:chgData name="Lucy Georgeson" userId="8ee5f10d-c647-4518-95c4-728be3292e1a" providerId="ADAL" clId="{235738C1-669D-4D30-BD67-67BA84F0A71C}" dt="2023-05-03T11:04:08.506" v="4678" actId="478"/>
          <ac:picMkLst>
            <pc:docMk/>
            <pc:sldMk cId="2019983612" sldId="260"/>
            <ac:picMk id="40" creationId="{6198DE5A-0CF9-C142-9219-B071F2793EEC}"/>
          </ac:picMkLst>
        </pc:picChg>
        <pc:picChg chg="del mod">
          <ac:chgData name="Lucy Georgeson" userId="8ee5f10d-c647-4518-95c4-728be3292e1a" providerId="ADAL" clId="{235738C1-669D-4D30-BD67-67BA84F0A71C}" dt="2023-05-03T11:09:52.342" v="4774"/>
          <ac:picMkLst>
            <pc:docMk/>
            <pc:sldMk cId="2019983612" sldId="260"/>
            <ac:picMk id="41" creationId="{6F9ABEF2-BD43-984B-8B49-AF0E71586EA6}"/>
          </ac:picMkLst>
        </pc:picChg>
        <pc:picChg chg="del mod">
          <ac:chgData name="Lucy Georgeson" userId="8ee5f10d-c647-4518-95c4-728be3292e1a" providerId="ADAL" clId="{235738C1-669D-4D30-BD67-67BA84F0A71C}" dt="2023-05-03T11:09:52.342" v="4774"/>
          <ac:picMkLst>
            <pc:docMk/>
            <pc:sldMk cId="2019983612" sldId="260"/>
            <ac:picMk id="42" creationId="{2ABCD2E0-749C-7B42-AFCE-2A4A99963156}"/>
          </ac:picMkLst>
        </pc:picChg>
        <pc:picChg chg="del mod">
          <ac:chgData name="Lucy Georgeson" userId="8ee5f10d-c647-4518-95c4-728be3292e1a" providerId="ADAL" clId="{235738C1-669D-4D30-BD67-67BA84F0A71C}" dt="2023-05-03T11:09:52.342" v="4774"/>
          <ac:picMkLst>
            <pc:docMk/>
            <pc:sldMk cId="2019983612" sldId="260"/>
            <ac:picMk id="43" creationId="{0250FE31-65EE-FF47-B934-96CF8DCAD5D4}"/>
          </ac:picMkLst>
        </pc:picChg>
        <pc:picChg chg="add del mod">
          <ac:chgData name="Lucy Georgeson" userId="8ee5f10d-c647-4518-95c4-728be3292e1a" providerId="ADAL" clId="{235738C1-669D-4D30-BD67-67BA84F0A71C}" dt="2023-05-03T11:01:35.897" v="4587" actId="478"/>
          <ac:picMkLst>
            <pc:docMk/>
            <pc:sldMk cId="2019983612" sldId="260"/>
            <ac:picMk id="44" creationId="{C2592EAA-02B3-4BC9-9213-BAD50FC2197C}"/>
          </ac:picMkLst>
        </pc:picChg>
        <pc:picChg chg="add del">
          <ac:chgData name="Lucy Georgeson" userId="8ee5f10d-c647-4518-95c4-728be3292e1a" providerId="ADAL" clId="{235738C1-669D-4D30-BD67-67BA84F0A71C}" dt="2023-05-03T11:09:52.342" v="4774"/>
          <ac:picMkLst>
            <pc:docMk/>
            <pc:sldMk cId="2019983612" sldId="260"/>
            <ac:picMk id="45" creationId="{1D99CBA6-8084-4846-8B04-D74A0969E0E2}"/>
          </ac:picMkLst>
        </pc:picChg>
        <pc:picChg chg="add mod">
          <ac:chgData name="Lucy Georgeson" userId="8ee5f10d-c647-4518-95c4-728be3292e1a" providerId="ADAL" clId="{235738C1-669D-4D30-BD67-67BA84F0A71C}" dt="2023-05-03T11:00:10.962" v="4465" actId="1440"/>
          <ac:picMkLst>
            <pc:docMk/>
            <pc:sldMk cId="2019983612" sldId="260"/>
            <ac:picMk id="46" creationId="{D6A8D550-1081-49FA-934D-EC3B756932EB}"/>
          </ac:picMkLst>
        </pc:picChg>
        <pc:picChg chg="add del">
          <ac:chgData name="Lucy Georgeson" userId="8ee5f10d-c647-4518-95c4-728be3292e1a" providerId="ADAL" clId="{235738C1-669D-4D30-BD67-67BA84F0A71C}" dt="2023-05-03T11:09:52.342" v="4774"/>
          <ac:picMkLst>
            <pc:docMk/>
            <pc:sldMk cId="2019983612" sldId="260"/>
            <ac:picMk id="47" creationId="{9F058255-3735-49D7-BFEC-A1DB03E03836}"/>
          </ac:picMkLst>
        </pc:picChg>
        <pc:picChg chg="add del">
          <ac:chgData name="Lucy Georgeson" userId="8ee5f10d-c647-4518-95c4-728be3292e1a" providerId="ADAL" clId="{235738C1-669D-4D30-BD67-67BA84F0A71C}" dt="2023-05-03T11:09:52.342" v="4774"/>
          <ac:picMkLst>
            <pc:docMk/>
            <pc:sldMk cId="2019983612" sldId="260"/>
            <ac:picMk id="48" creationId="{F594526B-601A-48CA-BC92-4DA1E1DC2E85}"/>
          </ac:picMkLst>
        </pc:picChg>
        <pc:picChg chg="add mod">
          <ac:chgData name="Lucy Georgeson" userId="8ee5f10d-c647-4518-95c4-728be3292e1a" providerId="ADAL" clId="{235738C1-669D-4D30-BD67-67BA84F0A71C}" dt="2023-05-03T10:58:03.098" v="4445" actId="1076"/>
          <ac:picMkLst>
            <pc:docMk/>
            <pc:sldMk cId="2019983612" sldId="260"/>
            <ac:picMk id="52" creationId="{01900306-012E-4374-BEF9-848ECFC7EB54}"/>
          </ac:picMkLst>
        </pc:picChg>
        <pc:picChg chg="add mod">
          <ac:chgData name="Lucy Georgeson" userId="8ee5f10d-c647-4518-95c4-728be3292e1a" providerId="ADAL" clId="{235738C1-669D-4D30-BD67-67BA84F0A71C}" dt="2023-05-03T11:00:10.962" v="4465" actId="1440"/>
          <ac:picMkLst>
            <pc:docMk/>
            <pc:sldMk cId="2019983612" sldId="260"/>
            <ac:picMk id="53" creationId="{BA97B563-288F-495E-A891-5047C3528C43}"/>
          </ac:picMkLst>
        </pc:picChg>
        <pc:picChg chg="add mod">
          <ac:chgData name="Lucy Georgeson" userId="8ee5f10d-c647-4518-95c4-728be3292e1a" providerId="ADAL" clId="{235738C1-669D-4D30-BD67-67BA84F0A71C}" dt="2023-05-03T11:01:43.794" v="4590" actId="1440"/>
          <ac:picMkLst>
            <pc:docMk/>
            <pc:sldMk cId="2019983612" sldId="260"/>
            <ac:picMk id="54" creationId="{1AE12B24-718E-4F7A-A907-49A7B9395B0F}"/>
          </ac:picMkLst>
        </pc:picChg>
        <pc:picChg chg="add mod">
          <ac:chgData name="Lucy Georgeson" userId="8ee5f10d-c647-4518-95c4-728be3292e1a" providerId="ADAL" clId="{235738C1-669D-4D30-BD67-67BA84F0A71C}" dt="2023-05-03T10:54:00.929" v="4330" actId="1440"/>
          <ac:picMkLst>
            <pc:docMk/>
            <pc:sldMk cId="2019983612" sldId="260"/>
            <ac:picMk id="5122" creationId="{0076CDCE-B29A-4074-9D08-9DAD7FF5DF00}"/>
          </ac:picMkLst>
        </pc:picChg>
        <pc:picChg chg="add mod">
          <ac:chgData name="Lucy Georgeson" userId="8ee5f10d-c647-4518-95c4-728be3292e1a" providerId="ADAL" clId="{235738C1-669D-4D30-BD67-67BA84F0A71C}" dt="2023-05-03T10:54:00.929" v="4330" actId="1440"/>
          <ac:picMkLst>
            <pc:docMk/>
            <pc:sldMk cId="2019983612" sldId="260"/>
            <ac:picMk id="5124" creationId="{FCF4FFE3-46B4-4FF9-ACDB-C74BDFAADDB6}"/>
          </ac:picMkLst>
        </pc:picChg>
        <pc:picChg chg="add mod">
          <ac:chgData name="Lucy Georgeson" userId="8ee5f10d-c647-4518-95c4-728be3292e1a" providerId="ADAL" clId="{235738C1-669D-4D30-BD67-67BA84F0A71C}" dt="2023-05-03T10:54:00.929" v="4330" actId="1440"/>
          <ac:picMkLst>
            <pc:docMk/>
            <pc:sldMk cId="2019983612" sldId="260"/>
            <ac:picMk id="5126" creationId="{20EF50FB-3B44-4613-8749-3BB5EB0E93D8}"/>
          </ac:picMkLst>
        </pc:picChg>
        <pc:picChg chg="add mod">
          <ac:chgData name="Lucy Georgeson" userId="8ee5f10d-c647-4518-95c4-728be3292e1a" providerId="ADAL" clId="{235738C1-669D-4D30-BD67-67BA84F0A71C}" dt="2023-05-03T11:00:05.306" v="4464" actId="14100"/>
          <ac:picMkLst>
            <pc:docMk/>
            <pc:sldMk cId="2019983612" sldId="260"/>
            <ac:picMk id="5128" creationId="{D2A10D7E-DF73-4EA6-955E-ECA4B6AF77A2}"/>
          </ac:picMkLst>
        </pc:picChg>
        <pc:picChg chg="add del mod">
          <ac:chgData name="Lucy Georgeson" userId="8ee5f10d-c647-4518-95c4-728be3292e1a" providerId="ADAL" clId="{235738C1-669D-4D30-BD67-67BA84F0A71C}" dt="2023-05-03T11:03:01.234" v="4642" actId="478"/>
          <ac:picMkLst>
            <pc:docMk/>
            <pc:sldMk cId="2019983612" sldId="260"/>
            <ac:picMk id="5130" creationId="{6D56D376-E9C8-4FA2-9FAC-EE625533ED4D}"/>
          </ac:picMkLst>
        </pc:picChg>
        <pc:picChg chg="add mod">
          <ac:chgData name="Lucy Georgeson" userId="8ee5f10d-c647-4518-95c4-728be3292e1a" providerId="ADAL" clId="{235738C1-669D-4D30-BD67-67BA84F0A71C}" dt="2023-05-03T11:10:30.362" v="4782" actId="1076"/>
          <ac:picMkLst>
            <pc:docMk/>
            <pc:sldMk cId="2019983612" sldId="260"/>
            <ac:picMk id="5132" creationId="{2FA4436B-3848-40EA-9921-2AEDB633B2CF}"/>
          </ac:picMkLst>
        </pc:picChg>
        <pc:picChg chg="add mod modCrop">
          <ac:chgData name="Lucy Georgeson" userId="8ee5f10d-c647-4518-95c4-728be3292e1a" providerId="ADAL" clId="{235738C1-669D-4D30-BD67-67BA84F0A71C}" dt="2023-05-03T11:05:02.729" v="4689" actId="1440"/>
          <ac:picMkLst>
            <pc:docMk/>
            <pc:sldMk cId="2019983612" sldId="260"/>
            <ac:picMk id="5134" creationId="{0EE2BBC5-4BB5-41E6-A149-BE18B965C358}"/>
          </ac:picMkLst>
        </pc:picChg>
      </pc:sldChg>
      <pc:sldChg chg="addSp delSp modSp">
        <pc:chgData name="Lucy Georgeson" userId="8ee5f10d-c647-4518-95c4-728be3292e1a" providerId="ADAL" clId="{235738C1-669D-4D30-BD67-67BA84F0A71C}" dt="2023-05-03T11:32:25.108" v="5788" actId="1076"/>
        <pc:sldMkLst>
          <pc:docMk/>
          <pc:sldMk cId="1271692666" sldId="261"/>
        </pc:sldMkLst>
        <pc:spChg chg="del mod">
          <ac:chgData name="Lucy Georgeson" userId="8ee5f10d-c647-4518-95c4-728be3292e1a" providerId="ADAL" clId="{235738C1-669D-4D30-BD67-67BA84F0A71C}" dt="2023-05-03T11:15:29.194" v="4883" actId="478"/>
          <ac:spMkLst>
            <pc:docMk/>
            <pc:sldMk cId="1271692666" sldId="261"/>
            <ac:spMk id="3" creationId="{8C42EB80-2459-2D4B-8D03-51C2006F5897}"/>
          </ac:spMkLst>
        </pc:spChg>
        <pc:spChg chg="mod ord">
          <ac:chgData name="Lucy Georgeson" userId="8ee5f10d-c647-4518-95c4-728be3292e1a" providerId="ADAL" clId="{235738C1-669D-4D30-BD67-67BA84F0A71C}" dt="2023-05-03T11:14:46.530" v="4876" actId="1076"/>
          <ac:spMkLst>
            <pc:docMk/>
            <pc:sldMk cId="1271692666" sldId="261"/>
            <ac:spMk id="5" creationId="{4CCBBCAC-9819-3442-8134-269594F4DA9C}"/>
          </ac:spMkLst>
        </pc:spChg>
        <pc:spChg chg="add del mod">
          <ac:chgData name="Lucy Georgeson" userId="8ee5f10d-c647-4518-95c4-728be3292e1a" providerId="ADAL" clId="{235738C1-669D-4D30-BD67-67BA84F0A71C}" dt="2023-05-03T11:24:08.403" v="5627" actId="478"/>
          <ac:spMkLst>
            <pc:docMk/>
            <pc:sldMk cId="1271692666" sldId="261"/>
            <ac:spMk id="7" creationId="{A0C8BA93-CC2A-457E-B7AC-3F66B00D5AC9}"/>
          </ac:spMkLst>
        </pc:spChg>
        <pc:spChg chg="del">
          <ac:chgData name="Lucy Georgeson" userId="8ee5f10d-c647-4518-95c4-728be3292e1a" providerId="ADAL" clId="{235738C1-669D-4D30-BD67-67BA84F0A71C}" dt="2023-05-03T11:15:27.378" v="4882" actId="478"/>
          <ac:spMkLst>
            <pc:docMk/>
            <pc:sldMk cId="1271692666" sldId="261"/>
            <ac:spMk id="20" creationId="{FA88D157-BFD6-5B4D-A501-F83ABDB0B245}"/>
          </ac:spMkLst>
        </pc:spChg>
        <pc:spChg chg="add mod">
          <ac:chgData name="Lucy Georgeson" userId="8ee5f10d-c647-4518-95c4-728be3292e1a" providerId="ADAL" clId="{235738C1-669D-4D30-BD67-67BA84F0A71C}" dt="2023-05-03T11:18:30.123" v="4902" actId="1076"/>
          <ac:spMkLst>
            <pc:docMk/>
            <pc:sldMk cId="1271692666" sldId="261"/>
            <ac:spMk id="24" creationId="{9BC18402-8BBF-4D98-8FC4-F0C7EB2E27B2}"/>
          </ac:spMkLst>
        </pc:spChg>
        <pc:spChg chg="mod">
          <ac:chgData name="Lucy Georgeson" userId="8ee5f10d-c647-4518-95c4-728be3292e1a" providerId="ADAL" clId="{235738C1-669D-4D30-BD67-67BA84F0A71C}" dt="2023-05-03T11:07:31.578" v="4763" actId="1076"/>
          <ac:spMkLst>
            <pc:docMk/>
            <pc:sldMk cId="1271692666" sldId="261"/>
            <ac:spMk id="35" creationId="{E4FA00DE-0231-C048-8A4A-D4B0AFF7F1AF}"/>
          </ac:spMkLst>
        </pc:spChg>
        <pc:spChg chg="mod">
          <ac:chgData name="Lucy Georgeson" userId="8ee5f10d-c647-4518-95c4-728be3292e1a" providerId="ADAL" clId="{235738C1-669D-4D30-BD67-67BA84F0A71C}" dt="2023-05-03T11:15:40.955" v="4886" actId="1076"/>
          <ac:spMkLst>
            <pc:docMk/>
            <pc:sldMk cId="1271692666" sldId="261"/>
            <ac:spMk id="36" creationId="{7CE74E90-325F-344B-8C84-A60B5CEA498E}"/>
          </ac:spMkLst>
        </pc:spChg>
        <pc:spChg chg="add mod">
          <ac:chgData name="Lucy Georgeson" userId="8ee5f10d-c647-4518-95c4-728be3292e1a" providerId="ADAL" clId="{235738C1-669D-4D30-BD67-67BA84F0A71C}" dt="2023-05-03T11:18:56.138" v="4950" actId="20577"/>
          <ac:spMkLst>
            <pc:docMk/>
            <pc:sldMk cId="1271692666" sldId="261"/>
            <ac:spMk id="37" creationId="{F573FF92-5DC3-469E-8007-670B89BB3D8A}"/>
          </ac:spMkLst>
        </pc:spChg>
        <pc:spChg chg="add mod">
          <ac:chgData name="Lucy Georgeson" userId="8ee5f10d-c647-4518-95c4-728be3292e1a" providerId="ADAL" clId="{235738C1-669D-4D30-BD67-67BA84F0A71C}" dt="2023-05-03T11:19:07.580" v="4980" actId="20577"/>
          <ac:spMkLst>
            <pc:docMk/>
            <pc:sldMk cId="1271692666" sldId="261"/>
            <ac:spMk id="38" creationId="{AA215EDF-E88A-4558-9ADC-E9766C16D7A8}"/>
          </ac:spMkLst>
        </pc:spChg>
        <pc:spChg chg="mod ord">
          <ac:chgData name="Lucy Georgeson" userId="8ee5f10d-c647-4518-95c4-728be3292e1a" providerId="ADAL" clId="{235738C1-669D-4D30-BD67-67BA84F0A71C}" dt="2023-05-03T11:07:22.930" v="4759" actId="1076"/>
          <ac:spMkLst>
            <pc:docMk/>
            <pc:sldMk cId="1271692666" sldId="261"/>
            <ac:spMk id="45" creationId="{7B572819-A93D-E045-B6E5-4633D34F06C6}"/>
          </ac:spMkLst>
        </pc:spChg>
        <pc:spChg chg="del">
          <ac:chgData name="Lucy Georgeson" userId="8ee5f10d-c647-4518-95c4-728be3292e1a" providerId="ADAL" clId="{235738C1-669D-4D30-BD67-67BA84F0A71C}" dt="2023-05-03T11:05:41.474" v="4741" actId="478"/>
          <ac:spMkLst>
            <pc:docMk/>
            <pc:sldMk cId="1271692666" sldId="261"/>
            <ac:spMk id="46" creationId="{5B27E11A-3B79-2340-828C-8E016018CC65}"/>
          </ac:spMkLst>
        </pc:spChg>
        <pc:spChg chg="mod">
          <ac:chgData name="Lucy Georgeson" userId="8ee5f10d-c647-4518-95c4-728be3292e1a" providerId="ADAL" clId="{235738C1-669D-4D30-BD67-67BA84F0A71C}" dt="2023-05-03T11:32:25.108" v="5788" actId="1076"/>
          <ac:spMkLst>
            <pc:docMk/>
            <pc:sldMk cId="1271692666" sldId="261"/>
            <ac:spMk id="49" creationId="{9E193C95-F46A-9D48-A2DD-6CECEF9DDFFD}"/>
          </ac:spMkLst>
        </pc:spChg>
        <pc:spChg chg="mod ord">
          <ac:chgData name="Lucy Georgeson" userId="8ee5f10d-c647-4518-95c4-728be3292e1a" providerId="ADAL" clId="{235738C1-669D-4D30-BD67-67BA84F0A71C}" dt="2023-05-03T11:20:10.548" v="5018" actId="14100"/>
          <ac:spMkLst>
            <pc:docMk/>
            <pc:sldMk cId="1271692666" sldId="261"/>
            <ac:spMk id="50" creationId="{8020BD86-C07C-9745-A463-A26608BE9D54}"/>
          </ac:spMkLst>
        </pc:spChg>
        <pc:picChg chg="mod">
          <ac:chgData name="Lucy Georgeson" userId="8ee5f10d-c647-4518-95c4-728be3292e1a" providerId="ADAL" clId="{235738C1-669D-4D30-BD67-67BA84F0A71C}" dt="2023-05-03T11:21:10.659" v="5021" actId="1076"/>
          <ac:picMkLst>
            <pc:docMk/>
            <pc:sldMk cId="1271692666" sldId="261"/>
            <ac:picMk id="2" creationId="{5D4C11C6-FCFA-8945-8E29-BC95CB8F4B4D}"/>
          </ac:picMkLst>
        </pc:picChg>
        <pc:picChg chg="add mod">
          <ac:chgData name="Lucy Georgeson" userId="8ee5f10d-c647-4518-95c4-728be3292e1a" providerId="ADAL" clId="{235738C1-669D-4D30-BD67-67BA84F0A71C}" dt="2023-05-03T11:08:13.299" v="4768" actId="14100"/>
          <ac:picMkLst>
            <pc:docMk/>
            <pc:sldMk cId="1271692666" sldId="261"/>
            <ac:picMk id="6" creationId="{DDA0A121-CD3F-474A-8867-299F70209FFD}"/>
          </ac:picMkLst>
        </pc:picChg>
        <pc:picChg chg="del">
          <ac:chgData name="Lucy Georgeson" userId="8ee5f10d-c647-4518-95c4-728be3292e1a" providerId="ADAL" clId="{235738C1-669D-4D30-BD67-67BA84F0A71C}" dt="2023-05-03T11:05:47.506" v="4742" actId="478"/>
          <ac:picMkLst>
            <pc:docMk/>
            <pc:sldMk cId="1271692666" sldId="261"/>
            <ac:picMk id="19" creationId="{23DC7D7B-2055-4BE5-0051-54662E511E08}"/>
          </ac:picMkLst>
        </pc:picChg>
        <pc:picChg chg="add del">
          <ac:chgData name="Lucy Georgeson" userId="8ee5f10d-c647-4518-95c4-728be3292e1a" providerId="ADAL" clId="{235738C1-669D-4D30-BD67-67BA84F0A71C}" dt="2023-05-03T11:18:14.795" v="4898" actId="478"/>
          <ac:picMkLst>
            <pc:docMk/>
            <pc:sldMk cId="1271692666" sldId="261"/>
            <ac:picMk id="21" creationId="{0830BDA6-0DA6-4D0C-A3AE-B84C8F05D243}"/>
          </ac:picMkLst>
        </pc:picChg>
        <pc:picChg chg="add del">
          <ac:chgData name="Lucy Georgeson" userId="8ee5f10d-c647-4518-95c4-728be3292e1a" providerId="ADAL" clId="{235738C1-669D-4D30-BD67-67BA84F0A71C}" dt="2023-05-03T11:18:13.892" v="4897" actId="478"/>
          <ac:picMkLst>
            <pc:docMk/>
            <pc:sldMk cId="1271692666" sldId="261"/>
            <ac:picMk id="22" creationId="{89431A83-2725-4592-8444-320E814941E2}"/>
          </ac:picMkLst>
        </pc:picChg>
        <pc:picChg chg="add mod">
          <ac:chgData name="Lucy Georgeson" userId="8ee5f10d-c647-4518-95c4-728be3292e1a" providerId="ADAL" clId="{235738C1-669D-4D30-BD67-67BA84F0A71C}" dt="2023-05-03T11:18:35.810" v="4903" actId="1440"/>
          <ac:picMkLst>
            <pc:docMk/>
            <pc:sldMk cId="1271692666" sldId="261"/>
            <ac:picMk id="23" creationId="{3FC97DEA-E3DE-4480-BBE9-5501D6483053}"/>
          </ac:picMkLst>
        </pc:picChg>
        <pc:picChg chg="add del mod">
          <ac:chgData name="Lucy Georgeson" userId="8ee5f10d-c647-4518-95c4-728be3292e1a" providerId="ADAL" clId="{235738C1-669D-4D30-BD67-67BA84F0A71C}" dt="2023-05-03T11:18:37.306" v="4904" actId="478"/>
          <ac:picMkLst>
            <pc:docMk/>
            <pc:sldMk cId="1271692666" sldId="261"/>
            <ac:picMk id="25" creationId="{0435550E-6CA1-4417-AAF9-970948DDAA49}"/>
          </ac:picMkLst>
        </pc:picChg>
        <pc:picChg chg="add del">
          <ac:chgData name="Lucy Georgeson" userId="8ee5f10d-c647-4518-95c4-728be3292e1a" providerId="ADAL" clId="{235738C1-669D-4D30-BD67-67BA84F0A71C}" dt="2023-05-03T11:12:46.042" v="4825" actId="478"/>
          <ac:picMkLst>
            <pc:docMk/>
            <pc:sldMk cId="1271692666" sldId="261"/>
            <ac:picMk id="26" creationId="{8C9A3ECC-2B62-4C59-9283-FCE834719AA4}"/>
          </ac:picMkLst>
        </pc:picChg>
        <pc:picChg chg="add del mod">
          <ac:chgData name="Lucy Georgeson" userId="8ee5f10d-c647-4518-95c4-728be3292e1a" providerId="ADAL" clId="{235738C1-669D-4D30-BD67-67BA84F0A71C}" dt="2023-05-03T11:16:45.506" v="4888" actId="478"/>
          <ac:picMkLst>
            <pc:docMk/>
            <pc:sldMk cId="1271692666" sldId="261"/>
            <ac:picMk id="27" creationId="{0DDAEC36-8B34-47CD-BB6D-7BA244304EF8}"/>
          </ac:picMkLst>
        </pc:picChg>
        <pc:picChg chg="add del">
          <ac:chgData name="Lucy Georgeson" userId="8ee5f10d-c647-4518-95c4-728be3292e1a" providerId="ADAL" clId="{235738C1-669D-4D30-BD67-67BA84F0A71C}" dt="2023-05-03T11:12:46.850" v="4826" actId="478"/>
          <ac:picMkLst>
            <pc:docMk/>
            <pc:sldMk cId="1271692666" sldId="261"/>
            <ac:picMk id="28" creationId="{71CD05E0-BE32-4C67-A9AA-3AF07D264D6F}"/>
          </ac:picMkLst>
        </pc:picChg>
        <pc:picChg chg="add mod">
          <ac:chgData name="Lucy Georgeson" userId="8ee5f10d-c647-4518-95c4-728be3292e1a" providerId="ADAL" clId="{235738C1-669D-4D30-BD67-67BA84F0A71C}" dt="2023-05-03T11:18:35.810" v="4903" actId="1440"/>
          <ac:picMkLst>
            <pc:docMk/>
            <pc:sldMk cId="1271692666" sldId="261"/>
            <ac:picMk id="29" creationId="{F177E2CA-4829-4FF8-AB62-DC083BD262A7}"/>
          </ac:picMkLst>
        </pc:picChg>
        <pc:picChg chg="del mod">
          <ac:chgData name="Lucy Georgeson" userId="8ee5f10d-c647-4518-95c4-728be3292e1a" providerId="ADAL" clId="{235738C1-669D-4D30-BD67-67BA84F0A71C}" dt="2023-05-03T11:07:36.554" v="4766" actId="478"/>
          <ac:picMkLst>
            <pc:docMk/>
            <pc:sldMk cId="1271692666" sldId="261"/>
            <ac:picMk id="2050" creationId="{745805D8-C1B6-B60B-F628-3391D8243EFD}"/>
          </ac:picMkLst>
        </pc:picChg>
        <pc:picChg chg="del mod">
          <ac:chgData name="Lucy Georgeson" userId="8ee5f10d-c647-4518-95c4-728be3292e1a" providerId="ADAL" clId="{235738C1-669D-4D30-BD67-67BA84F0A71C}" dt="2023-05-03T11:18:20.546" v="4899" actId="478"/>
          <ac:picMkLst>
            <pc:docMk/>
            <pc:sldMk cId="1271692666" sldId="261"/>
            <ac:picMk id="2052" creationId="{113E993B-0022-13F4-47B9-00B7D718F029}"/>
          </ac:picMkLst>
        </pc:picChg>
        <pc:picChg chg="mod">
          <ac:chgData name="Lucy Georgeson" userId="8ee5f10d-c647-4518-95c4-728be3292e1a" providerId="ADAL" clId="{235738C1-669D-4D30-BD67-67BA84F0A71C}" dt="2023-05-03T11:18:35.810" v="4903" actId="1440"/>
          <ac:picMkLst>
            <pc:docMk/>
            <pc:sldMk cId="1271692666" sldId="261"/>
            <ac:picMk id="2054" creationId="{D34E7C9B-39C4-26EC-CCF5-8FB4F61CC73A}"/>
          </ac:picMkLst>
        </pc:picChg>
        <pc:picChg chg="del mod">
          <ac:chgData name="Lucy Georgeson" userId="8ee5f10d-c647-4518-95c4-728be3292e1a" providerId="ADAL" clId="{235738C1-669D-4D30-BD67-67BA84F0A71C}" dt="2023-05-03T11:19:48.178" v="4985" actId="478"/>
          <ac:picMkLst>
            <pc:docMk/>
            <pc:sldMk cId="1271692666" sldId="261"/>
            <ac:picMk id="2056" creationId="{2223923F-F7D1-2719-03B8-B966322A3BD2}"/>
          </ac:picMkLst>
        </pc:picChg>
        <pc:picChg chg="add mod">
          <ac:chgData name="Lucy Georgeson" userId="8ee5f10d-c647-4518-95c4-728be3292e1a" providerId="ADAL" clId="{235738C1-669D-4D30-BD67-67BA84F0A71C}" dt="2023-05-03T11:12:59.346" v="4832" actId="1076"/>
          <ac:picMkLst>
            <pc:docMk/>
            <pc:sldMk cId="1271692666" sldId="261"/>
            <ac:picMk id="6146" creationId="{2FFF3E08-AB91-4DF5-8B56-BC9B202ADFB9}"/>
          </ac:picMkLst>
        </pc:picChg>
        <pc:picChg chg="add mod">
          <ac:chgData name="Lucy Georgeson" userId="8ee5f10d-c647-4518-95c4-728be3292e1a" providerId="ADAL" clId="{235738C1-669D-4D30-BD67-67BA84F0A71C}" dt="2023-05-03T11:12:59.346" v="4832" actId="1076"/>
          <ac:picMkLst>
            <pc:docMk/>
            <pc:sldMk cId="1271692666" sldId="261"/>
            <ac:picMk id="6148" creationId="{2BA5FBA4-5A02-4ED7-86AD-E75F82DAF5F6}"/>
          </ac:picMkLst>
        </pc:picChg>
        <pc:picChg chg="add mod">
          <ac:chgData name="Lucy Georgeson" userId="8ee5f10d-c647-4518-95c4-728be3292e1a" providerId="ADAL" clId="{235738C1-669D-4D30-BD67-67BA84F0A71C}" dt="2023-05-03T11:12:59.346" v="4832" actId="1076"/>
          <ac:picMkLst>
            <pc:docMk/>
            <pc:sldMk cId="1271692666" sldId="261"/>
            <ac:picMk id="6150" creationId="{A089CBC3-4946-463A-AF8B-41FB093B9B69}"/>
          </ac:picMkLst>
        </pc:picChg>
        <pc:picChg chg="add mod ord">
          <ac:chgData name="Lucy Georgeson" userId="8ee5f10d-c647-4518-95c4-728be3292e1a" providerId="ADAL" clId="{235738C1-669D-4D30-BD67-67BA84F0A71C}" dt="2023-05-03T11:15:12.978" v="4880" actId="1076"/>
          <ac:picMkLst>
            <pc:docMk/>
            <pc:sldMk cId="1271692666" sldId="261"/>
            <ac:picMk id="6152" creationId="{B8067134-1464-4A00-A3F3-220A7A9EA8F5}"/>
          </ac:picMkLst>
        </pc:picChg>
        <pc:picChg chg="add mod ord">
          <ac:chgData name="Lucy Georgeson" userId="8ee5f10d-c647-4518-95c4-728be3292e1a" providerId="ADAL" clId="{235738C1-669D-4D30-BD67-67BA84F0A71C}" dt="2023-05-03T11:15:14.330" v="4881" actId="1076"/>
          <ac:picMkLst>
            <pc:docMk/>
            <pc:sldMk cId="1271692666" sldId="261"/>
            <ac:picMk id="6154" creationId="{1EC2D800-61B3-4E2C-A9B7-87CCE20FE530}"/>
          </ac:picMkLst>
        </pc:picChg>
        <pc:picChg chg="add mod">
          <ac:chgData name="Lucy Georgeson" userId="8ee5f10d-c647-4518-95c4-728be3292e1a" providerId="ADAL" clId="{235738C1-669D-4D30-BD67-67BA84F0A71C}" dt="2023-05-03T11:15:05.618" v="4878" actId="1076"/>
          <ac:picMkLst>
            <pc:docMk/>
            <pc:sldMk cId="1271692666" sldId="261"/>
            <ac:picMk id="6156" creationId="{5CD56778-1ED2-48A7-87D7-7069A4EA1F95}"/>
          </ac:picMkLst>
        </pc:picChg>
        <pc:picChg chg="add mod">
          <ac:chgData name="Lucy Georgeson" userId="8ee5f10d-c647-4518-95c4-728be3292e1a" providerId="ADAL" clId="{235738C1-669D-4D30-BD67-67BA84F0A71C}" dt="2023-05-03T11:18:35.810" v="4903" actId="1440"/>
          <ac:picMkLst>
            <pc:docMk/>
            <pc:sldMk cId="1271692666" sldId="261"/>
            <ac:picMk id="6158" creationId="{AF0E8749-22CA-4882-AC03-A4AB9E670C2F}"/>
          </ac:picMkLst>
        </pc:picChg>
        <pc:picChg chg="add mod">
          <ac:chgData name="Lucy Georgeson" userId="8ee5f10d-c647-4518-95c4-728be3292e1a" providerId="ADAL" clId="{235738C1-669D-4D30-BD67-67BA84F0A71C}" dt="2023-05-03T11:19:55.626" v="4988" actId="1440"/>
          <ac:picMkLst>
            <pc:docMk/>
            <pc:sldMk cId="1271692666" sldId="261"/>
            <ac:picMk id="6160" creationId="{8EE16FEC-0C53-4B36-A595-B4329A2F4ADA}"/>
          </ac:picMkLst>
        </pc:picChg>
      </pc:sldChg>
      <pc:sldChg chg="delSp del">
        <pc:chgData name="Lucy Georgeson" userId="8ee5f10d-c647-4518-95c4-728be3292e1a" providerId="ADAL" clId="{235738C1-669D-4D30-BD67-67BA84F0A71C}" dt="2023-05-03T11:08:22.319" v="4771" actId="2696"/>
        <pc:sldMkLst>
          <pc:docMk/>
          <pc:sldMk cId="1910154461" sldId="262"/>
        </pc:sldMkLst>
        <pc:picChg chg="del">
          <ac:chgData name="Lucy Georgeson" userId="8ee5f10d-c647-4518-95c4-728be3292e1a" providerId="ADAL" clId="{235738C1-669D-4D30-BD67-67BA84F0A71C}" dt="2023-05-03T10:59:28.584" v="4456"/>
          <ac:picMkLst>
            <pc:docMk/>
            <pc:sldMk cId="1910154461" sldId="262"/>
            <ac:picMk id="3074" creationId="{87872679-55AE-DA3D-EBCD-3AF32F9713AC}"/>
          </ac:picMkLst>
        </pc:picChg>
        <pc:picChg chg="del">
          <ac:chgData name="Lucy Georgeson" userId="8ee5f10d-c647-4518-95c4-728be3292e1a" providerId="ADAL" clId="{235738C1-669D-4D30-BD67-67BA84F0A71C}" dt="2023-05-03T11:01:27.221" v="4584"/>
          <ac:picMkLst>
            <pc:docMk/>
            <pc:sldMk cId="1910154461" sldId="262"/>
            <ac:picMk id="3076" creationId="{83061A59-730D-AF47-1239-D53EE741A8F4}"/>
          </ac:picMkLst>
        </pc:picChg>
        <pc:picChg chg="del">
          <ac:chgData name="Lucy Georgeson" userId="8ee5f10d-c647-4518-95c4-728be3292e1a" providerId="ADAL" clId="{235738C1-669D-4D30-BD67-67BA84F0A71C}" dt="2023-05-03T09:17:03.328" v="47"/>
          <ac:picMkLst>
            <pc:docMk/>
            <pc:sldMk cId="1910154461" sldId="262"/>
            <ac:picMk id="3078" creationId="{3D429B50-6393-DAFF-5515-A620CB4C20D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8000"/>
            </a:lvl1pPr>
          </a:lstStyle>
          <a:p>
            <a:r>
              <a:rPr lang="en-GB"/>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4288855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587119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8000"/>
            </a:lvl1pPr>
          </a:lstStyle>
          <a:p>
            <a:r>
              <a:rPr lang="en-GB"/>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715086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58CE443-26A4-AF42-A6DE-7EDE5EF74EDB}" type="datetimeFigureOut">
              <a:rPr lang="en-US" smtClean="0"/>
              <a:t>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76787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58CE443-26A4-AF42-A6DE-7EDE5EF74EDB}" type="datetimeFigureOut">
              <a:rPr lang="en-US" smtClean="0"/>
              <a:t>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534762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58CE443-26A4-AF42-A6DE-7EDE5EF74EDB}" type="datetimeFigureOut">
              <a:rPr lang="en-US" smtClean="0"/>
              <a:t>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417554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8CE443-26A4-AF42-A6DE-7EDE5EF74EDB}" type="datetimeFigureOut">
              <a:rPr lang="en-US" smtClean="0"/>
              <a:t>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703554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4267"/>
            </a:lvl1pPr>
          </a:lstStyle>
          <a:p>
            <a:r>
              <a:rPr lang="en-GB"/>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GB"/>
              <a:t>Click to edit Master text styles</a:t>
            </a:r>
          </a:p>
        </p:txBody>
      </p:sp>
      <p:sp>
        <p:nvSpPr>
          <p:cNvPr id="5" name="Date Placeholder 4"/>
          <p:cNvSpPr>
            <a:spLocks noGrp="1"/>
          </p:cNvSpPr>
          <p:nvPr>
            <p:ph type="dt" sz="half" idx="10"/>
          </p:nvPr>
        </p:nvSpPr>
        <p:spPr/>
        <p:txBody>
          <a:bodyPr/>
          <a:lstStyle/>
          <a:p>
            <a:fld id="{B58CE443-26A4-AF42-A6DE-7EDE5EF74EDB}" type="datetimeFigureOut">
              <a:rPr lang="en-US" smtClean="0"/>
              <a:t>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561270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4267"/>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GB"/>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GB"/>
              <a:t>Click to edit Master text styles</a:t>
            </a:r>
          </a:p>
        </p:txBody>
      </p:sp>
      <p:sp>
        <p:nvSpPr>
          <p:cNvPr id="5" name="Date Placeholder 4"/>
          <p:cNvSpPr>
            <a:spLocks noGrp="1"/>
          </p:cNvSpPr>
          <p:nvPr>
            <p:ph type="dt" sz="half" idx="10"/>
          </p:nvPr>
        </p:nvSpPr>
        <p:spPr/>
        <p:txBody>
          <a:bodyPr/>
          <a:lstStyle/>
          <a:p>
            <a:fld id="{B58CE443-26A4-AF42-A6DE-7EDE5EF74EDB}" type="datetimeFigureOut">
              <a:rPr lang="en-US" smtClean="0"/>
              <a:t>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359195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147047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355209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B58CE443-26A4-AF42-A6DE-7EDE5EF74EDB}" type="datetimeFigureOut">
              <a:rPr lang="en-US" smtClean="0"/>
              <a:t>7/20/23</a:t>
            </a:fld>
            <a:endParaRPr 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1592E5F1-A0B7-004B-8CB0-9757AEA5C706}" type="slidenum">
              <a:rPr lang="en-US" smtClean="0"/>
              <a:t>‹#›</a:t>
            </a:fld>
            <a:endParaRPr lang="en-US"/>
          </a:p>
        </p:txBody>
      </p:sp>
    </p:spTree>
    <p:extLst>
      <p:ext uri="{BB962C8B-B14F-4D97-AF65-F5344CB8AC3E}">
        <p14:creationId xmlns:p14="http://schemas.microsoft.com/office/powerpoint/2010/main" val="16948271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8" Type="http://schemas.openxmlformats.org/officeDocument/2006/relationships/image" Target="../media/image19.tiff"/><Relationship Id="rId13" Type="http://schemas.openxmlformats.org/officeDocument/2006/relationships/image" Target="../media/image24.jpeg"/><Relationship Id="rId3" Type="http://schemas.openxmlformats.org/officeDocument/2006/relationships/image" Target="../media/image14.jpeg"/><Relationship Id="rId7" Type="http://schemas.openxmlformats.org/officeDocument/2006/relationships/image" Target="../media/image18.jpeg"/><Relationship Id="rId12"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jpeg"/><Relationship Id="rId11" Type="http://schemas.openxmlformats.org/officeDocument/2006/relationships/image" Target="../media/image22.jpeg"/><Relationship Id="rId5" Type="http://schemas.openxmlformats.org/officeDocument/2006/relationships/image" Target="../media/image16.jpeg"/><Relationship Id="rId10" Type="http://schemas.openxmlformats.org/officeDocument/2006/relationships/image" Target="../media/image21.png"/><Relationship Id="rId4" Type="http://schemas.openxmlformats.org/officeDocument/2006/relationships/image" Target="../media/image15.jpeg"/><Relationship Id="rId9" Type="http://schemas.openxmlformats.org/officeDocument/2006/relationships/image" Target="../media/image20.jpeg"/></Relationships>
</file>

<file path=ppt/slides/_rels/slide3.xml.rels><?xml version="1.0" encoding="UTF-8" standalone="yes"?>
<Relationships xmlns="http://schemas.openxmlformats.org/package/2006/relationships"><Relationship Id="rId8" Type="http://schemas.openxmlformats.org/officeDocument/2006/relationships/image" Target="../media/image30.jpeg"/><Relationship Id="rId13" Type="http://schemas.openxmlformats.org/officeDocument/2006/relationships/image" Target="../media/image35.jpeg"/><Relationship Id="rId3" Type="http://schemas.openxmlformats.org/officeDocument/2006/relationships/image" Target="../media/image25.tiff"/><Relationship Id="rId7" Type="http://schemas.openxmlformats.org/officeDocument/2006/relationships/image" Target="../media/image29.jpeg"/><Relationship Id="rId12" Type="http://schemas.openxmlformats.org/officeDocument/2006/relationships/image" Target="../media/image34.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 Id="rId14" Type="http://schemas.openxmlformats.org/officeDocument/2006/relationships/image" Target="../media/image36.jpeg"/></Relationships>
</file>

<file path=ppt/slides/_rels/slide4.xml.rels><?xml version="1.0" encoding="UTF-8" standalone="yes"?>
<Relationships xmlns="http://schemas.openxmlformats.org/package/2006/relationships"><Relationship Id="rId8" Type="http://schemas.openxmlformats.org/officeDocument/2006/relationships/image" Target="../media/image42.jpeg"/><Relationship Id="rId13" Type="http://schemas.openxmlformats.org/officeDocument/2006/relationships/image" Target="../media/image47.jpeg"/><Relationship Id="rId3" Type="http://schemas.openxmlformats.org/officeDocument/2006/relationships/image" Target="../media/image37.tiff"/><Relationship Id="rId7" Type="http://schemas.openxmlformats.org/officeDocument/2006/relationships/image" Target="../media/image41.jpeg"/><Relationship Id="rId12" Type="http://schemas.openxmlformats.org/officeDocument/2006/relationships/image" Target="../media/image4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0.jpeg"/><Relationship Id="rId11" Type="http://schemas.openxmlformats.org/officeDocument/2006/relationships/image" Target="../media/image45.jpeg"/><Relationship Id="rId5" Type="http://schemas.openxmlformats.org/officeDocument/2006/relationships/image" Target="../media/image39.jpeg"/><Relationship Id="rId10" Type="http://schemas.openxmlformats.org/officeDocument/2006/relationships/image" Target="../media/image44.jpeg"/><Relationship Id="rId4" Type="http://schemas.openxmlformats.org/officeDocument/2006/relationships/image" Target="../media/image38.jpeg"/><Relationship Id="rId9" Type="http://schemas.openxmlformats.org/officeDocument/2006/relationships/image" Target="../media/image43.jpeg"/></Relationships>
</file>

<file path=ppt/slides/_rels/slide5.xml.rels><?xml version="1.0" encoding="UTF-8" standalone="yes"?>
<Relationships xmlns="http://schemas.openxmlformats.org/package/2006/relationships"><Relationship Id="rId8" Type="http://schemas.openxmlformats.org/officeDocument/2006/relationships/image" Target="../media/image53.jpeg"/><Relationship Id="rId13" Type="http://schemas.openxmlformats.org/officeDocument/2006/relationships/image" Target="../media/image58.jpeg"/><Relationship Id="rId3" Type="http://schemas.openxmlformats.org/officeDocument/2006/relationships/image" Target="../media/image48.tiff"/><Relationship Id="rId7" Type="http://schemas.openxmlformats.org/officeDocument/2006/relationships/image" Target="../media/image52.jpeg"/><Relationship Id="rId12" Type="http://schemas.openxmlformats.org/officeDocument/2006/relationships/image" Target="../media/image57.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1.jpeg"/><Relationship Id="rId11" Type="http://schemas.openxmlformats.org/officeDocument/2006/relationships/image" Target="../media/image56.jpeg"/><Relationship Id="rId5" Type="http://schemas.openxmlformats.org/officeDocument/2006/relationships/image" Target="../media/image50.jpeg"/><Relationship Id="rId10" Type="http://schemas.openxmlformats.org/officeDocument/2006/relationships/image" Target="../media/image55.jpeg"/><Relationship Id="rId4" Type="http://schemas.openxmlformats.org/officeDocument/2006/relationships/image" Target="../media/image49.tiff"/><Relationship Id="rId9" Type="http://schemas.openxmlformats.org/officeDocument/2006/relationships/image" Target="../media/image54.jpeg"/></Relationships>
</file>

<file path=ppt/slides/_rels/slide6.xml.rels><?xml version="1.0" encoding="UTF-8" standalone="yes"?>
<Relationships xmlns="http://schemas.openxmlformats.org/package/2006/relationships"><Relationship Id="rId8" Type="http://schemas.openxmlformats.org/officeDocument/2006/relationships/image" Target="../media/image64.jpeg"/><Relationship Id="rId13" Type="http://schemas.openxmlformats.org/officeDocument/2006/relationships/image" Target="../media/image69.jpeg"/><Relationship Id="rId3" Type="http://schemas.openxmlformats.org/officeDocument/2006/relationships/image" Target="../media/image59.jpeg"/><Relationship Id="rId7" Type="http://schemas.openxmlformats.org/officeDocument/2006/relationships/image" Target="../media/image63.jpeg"/><Relationship Id="rId12" Type="http://schemas.openxmlformats.org/officeDocument/2006/relationships/image" Target="../media/image68.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2.tiff"/><Relationship Id="rId11" Type="http://schemas.openxmlformats.org/officeDocument/2006/relationships/image" Target="../media/image67.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image" Target="../media/image60.png"/><Relationship Id="rId9" Type="http://schemas.openxmlformats.org/officeDocument/2006/relationships/image" Target="../media/image65.jpeg"/><Relationship Id="rId14" Type="http://schemas.openxmlformats.org/officeDocument/2006/relationships/image" Target="../media/image7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68A3A6E4-14BB-054E-B3B1-7BCF5DF456C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13" name="Rectangle 12">
            <a:extLst>
              <a:ext uri="{FF2B5EF4-FFF2-40B4-BE49-F238E27FC236}">
                <a16:creationId xmlns:a16="http://schemas.microsoft.com/office/drawing/2014/main" id="{41A654A9-EB34-354C-9B24-14EFB9384461}"/>
              </a:ext>
            </a:extLst>
          </p:cNvPr>
          <p:cNvSpPr/>
          <p:nvPr/>
        </p:nvSpPr>
        <p:spPr>
          <a:xfrm>
            <a:off x="1391329" y="508718"/>
            <a:ext cx="5018375" cy="1566454"/>
          </a:xfrm>
          <a:prstGeom prst="rect">
            <a:avLst/>
          </a:prstGeom>
          <a:solidFill>
            <a:schemeClr val="bg1">
              <a:alpha val="70000"/>
            </a:schemeClr>
          </a:solidFill>
        </p:spPr>
        <p:txBody>
          <a:bodyPr wrap="square">
            <a:spAutoFit/>
          </a:bodyPr>
          <a:lstStyle/>
          <a:p>
            <a:pPr>
              <a:lnSpc>
                <a:spcPct val="115000"/>
              </a:lnSpc>
              <a:spcAft>
                <a:spcPts val="0"/>
              </a:spcAft>
            </a:pPr>
            <a:r>
              <a:rPr lang="en-GB" sz="1200" dirty="0"/>
              <a:t>Jamie Rambeau is a happy 11-year-old non-binary kid who likes nothing better than hanging out with their two best friends Daisy and Ash. But when the trio find out that they will be separated into one school for boys and one for girls, their friendship suddenly seems at risk. And when Jamie realises no one has thought about where </a:t>
            </a:r>
            <a:r>
              <a:rPr lang="en-GB" sz="1200" i="1" dirty="0"/>
              <a:t>they</a:t>
            </a:r>
            <a:r>
              <a:rPr lang="en-GB" sz="1200" dirty="0"/>
              <a:t> are going to go, they decided to take matters into their own hands and sort it all out once and for all. Set in and around Nottingham.</a:t>
            </a:r>
          </a:p>
        </p:txBody>
      </p:sp>
      <p:sp>
        <p:nvSpPr>
          <p:cNvPr id="2" name="TextBox 1">
            <a:extLst>
              <a:ext uri="{FF2B5EF4-FFF2-40B4-BE49-F238E27FC236}">
                <a16:creationId xmlns:a16="http://schemas.microsoft.com/office/drawing/2014/main" id="{C855A98C-8DC0-EA4A-8E16-89127D7418B7}"/>
              </a:ext>
            </a:extLst>
          </p:cNvPr>
          <p:cNvSpPr txBox="1"/>
          <p:nvPr/>
        </p:nvSpPr>
        <p:spPr>
          <a:xfrm>
            <a:off x="122465" y="81641"/>
            <a:ext cx="6604905" cy="369332"/>
          </a:xfrm>
          <a:prstGeom prst="rect">
            <a:avLst/>
          </a:prstGeom>
          <a:solidFill>
            <a:schemeClr val="lt1">
              <a:alpha val="5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u="sng" dirty="0"/>
              <a:t>KS2 SAT Reading score of 90-105</a:t>
            </a:r>
          </a:p>
        </p:txBody>
      </p:sp>
      <p:sp>
        <p:nvSpPr>
          <p:cNvPr id="8" name="Rectangle 7">
            <a:extLst>
              <a:ext uri="{FF2B5EF4-FFF2-40B4-BE49-F238E27FC236}">
                <a16:creationId xmlns:a16="http://schemas.microsoft.com/office/drawing/2014/main" id="{75ECC500-27BE-CC47-B0FF-FBDEEDDADED8}"/>
              </a:ext>
            </a:extLst>
          </p:cNvPr>
          <p:cNvSpPr/>
          <p:nvPr/>
        </p:nvSpPr>
        <p:spPr>
          <a:xfrm>
            <a:off x="117448" y="2774313"/>
            <a:ext cx="930672" cy="105310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sp>
        <p:nvSpPr>
          <p:cNvPr id="15" name="Rectangle 14">
            <a:extLst>
              <a:ext uri="{FF2B5EF4-FFF2-40B4-BE49-F238E27FC236}">
                <a16:creationId xmlns:a16="http://schemas.microsoft.com/office/drawing/2014/main" id="{9AA88008-1A39-DE41-9814-EA92BED1FE63}"/>
              </a:ext>
            </a:extLst>
          </p:cNvPr>
          <p:cNvSpPr/>
          <p:nvPr/>
        </p:nvSpPr>
        <p:spPr>
          <a:xfrm>
            <a:off x="95559" y="4715046"/>
            <a:ext cx="3569993" cy="1991186"/>
          </a:xfrm>
          <a:prstGeom prst="rect">
            <a:avLst/>
          </a:prstGeom>
          <a:solidFill>
            <a:schemeClr val="bg1">
              <a:alpha val="70000"/>
            </a:schemeClr>
          </a:solidFill>
        </p:spPr>
        <p:txBody>
          <a:bodyPr wrap="square">
            <a:spAutoFit/>
          </a:bodyPr>
          <a:lstStyle/>
          <a:p>
            <a:pPr>
              <a:lnSpc>
                <a:spcPct val="115000"/>
              </a:lnSpc>
              <a:spcAft>
                <a:spcPts val="0"/>
              </a:spcAft>
            </a:pPr>
            <a:r>
              <a:rPr lang="en-GB" sz="1200" dirty="0"/>
              <a:t>When an evil faerie steals Yanni’s baby sister and swaps her for a changeling, Yanni is swept into a dangerous race against time to get her back. For faeries delight in tricks and rescuing her won’t be easy. With the help of his cousin, Amy, and the reluctant changeling, Yanni must travel to goblin palaces and battle-swept oceans, discovering ancient treasures and secrets along the way. Winner of The Redhill Academy Trust Children’s Book Award 2022-2023.</a:t>
            </a:r>
          </a:p>
        </p:txBody>
      </p:sp>
      <p:pic>
        <p:nvPicPr>
          <p:cNvPr id="32" name="Picture 31">
            <a:extLst>
              <a:ext uri="{FF2B5EF4-FFF2-40B4-BE49-F238E27FC236}">
                <a16:creationId xmlns:a16="http://schemas.microsoft.com/office/drawing/2014/main" id="{1BCC44A4-EF19-0147-B369-D856D1EABF5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29411" y="6965267"/>
            <a:ext cx="1235476" cy="1825304"/>
          </a:xfrm>
          <a:prstGeom prst="rect">
            <a:avLst/>
          </a:prstGeom>
          <a:ln>
            <a:noFill/>
          </a:ln>
          <a:effectLst>
            <a:outerShdw blurRad="292100" dist="139700" dir="2700000" algn="tl" rotWithShape="0">
              <a:srgbClr val="333333">
                <a:alpha val="65000"/>
              </a:srgbClr>
            </a:outerShdw>
          </a:effectLst>
        </p:spPr>
      </p:pic>
      <p:sp>
        <p:nvSpPr>
          <p:cNvPr id="20" name="Rectangle 19">
            <a:extLst>
              <a:ext uri="{FF2B5EF4-FFF2-40B4-BE49-F238E27FC236}">
                <a16:creationId xmlns:a16="http://schemas.microsoft.com/office/drawing/2014/main" id="{EE08AC89-9EF3-6E4B-B09F-C4E72667D0C1}"/>
              </a:ext>
            </a:extLst>
          </p:cNvPr>
          <p:cNvSpPr/>
          <p:nvPr/>
        </p:nvSpPr>
        <p:spPr>
          <a:xfrm>
            <a:off x="1974605" y="8617218"/>
            <a:ext cx="1574413"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 Place Called Perfect by Helena Duggan</a:t>
            </a:r>
            <a:endParaRPr lang="en-GB" sz="1100" dirty="0">
              <a:latin typeface="Arial" panose="020B0604020202020204" pitchFamily="34" charset="0"/>
              <a:ea typeface="Arial" panose="020B0604020202020204" pitchFamily="34" charset="0"/>
            </a:endParaRPr>
          </a:p>
        </p:txBody>
      </p:sp>
      <p:pic>
        <p:nvPicPr>
          <p:cNvPr id="26" name="Picture 6" descr="Home - The Redhill Academy - Nottingham">
            <a:extLst>
              <a:ext uri="{FF2B5EF4-FFF2-40B4-BE49-F238E27FC236}">
                <a16:creationId xmlns:a16="http://schemas.microsoft.com/office/drawing/2014/main" id="{DE7E7016-0568-BE87-8567-27B61EF6E97D}"/>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6312847" y="68075"/>
            <a:ext cx="350290" cy="401901"/>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0" descr="Me, My Dad and the End of the Rainbow: Amazon.co.uk: Dean, Benjamin,  Prabhat, Sandhya: Books">
            <a:extLst>
              <a:ext uri="{FF2B5EF4-FFF2-40B4-BE49-F238E27FC236}">
                <a16:creationId xmlns:a16="http://schemas.microsoft.com/office/drawing/2014/main" id="{A94102AD-5C56-3398-4E48-96362F2B26FD}"/>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1152194" y="2391603"/>
            <a:ext cx="1205126" cy="1849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6" name="Picture 2" descr="Jamie by L.D. Lapinski | Hachette UK">
            <a:extLst>
              <a:ext uri="{FF2B5EF4-FFF2-40B4-BE49-F238E27FC236}">
                <a16:creationId xmlns:a16="http://schemas.microsoft.com/office/drawing/2014/main" id="{7F906929-3658-4C18-AC81-F35A23E29C06}"/>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238137" y="250510"/>
            <a:ext cx="1134439" cy="17420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409FD315-0753-4333-8191-8B46B0091D03}"/>
              </a:ext>
            </a:extLst>
          </p:cNvPr>
          <p:cNvSpPr/>
          <p:nvPr/>
        </p:nvSpPr>
        <p:spPr>
          <a:xfrm>
            <a:off x="157937" y="1798273"/>
            <a:ext cx="128995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Jamie by LD Lapinski</a:t>
            </a:r>
            <a:endParaRPr lang="en-GB" sz="1100" dirty="0">
              <a:latin typeface="Arial" panose="020B0604020202020204" pitchFamily="34" charset="0"/>
              <a:ea typeface="Arial" panose="020B0604020202020204" pitchFamily="34" charset="0"/>
            </a:endParaRPr>
          </a:p>
        </p:txBody>
      </p:sp>
      <p:pic>
        <p:nvPicPr>
          <p:cNvPr id="35" name="Picture 4" descr="Proud of Me: Amazon.co.uk: Sarah Hagger-Holt: Books">
            <a:extLst>
              <a:ext uri="{FF2B5EF4-FFF2-40B4-BE49-F238E27FC236}">
                <a16:creationId xmlns:a16="http://schemas.microsoft.com/office/drawing/2014/main" id="{843F7B5D-CC57-426C-99D2-05CDDC78659B}"/>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4057846" y="2391603"/>
            <a:ext cx="1208822" cy="18406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7" name="Picture 6" descr="The Secret Sunshine Project | Book by Benjamin Dean | Official Publisher  Page | Simon &amp; Schuster UK">
            <a:extLst>
              <a:ext uri="{FF2B5EF4-FFF2-40B4-BE49-F238E27FC236}">
                <a16:creationId xmlns:a16="http://schemas.microsoft.com/office/drawing/2014/main" id="{86AB5EDD-8319-4BEB-80FC-E275BDF617FE}"/>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644369" y="2408601"/>
            <a:ext cx="1149979" cy="17624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Glitter Boy by Ian Eagleton | Waterstones">
            <a:extLst>
              <a:ext uri="{FF2B5EF4-FFF2-40B4-BE49-F238E27FC236}">
                <a16:creationId xmlns:a16="http://schemas.microsoft.com/office/drawing/2014/main" id="{23DA2825-40AA-4A55-8D3D-25C946AECE46}"/>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5419122" y="2391603"/>
            <a:ext cx="1185682" cy="18185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977F5F5A-7EEA-E449-A532-9349EB080D6D}"/>
              </a:ext>
            </a:extLst>
          </p:cNvPr>
          <p:cNvSpPr/>
          <p:nvPr/>
        </p:nvSpPr>
        <p:spPr>
          <a:xfrm>
            <a:off x="348752" y="4124580"/>
            <a:ext cx="2018886"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Me, My Dad and the End of the Rainbow by Benjamin Dean</a:t>
            </a:r>
            <a:endParaRPr lang="en-GB" sz="1100" dirty="0">
              <a:latin typeface="Arial" panose="020B0604020202020204" pitchFamily="34" charset="0"/>
              <a:ea typeface="Arial" panose="020B0604020202020204" pitchFamily="34" charset="0"/>
            </a:endParaRPr>
          </a:p>
        </p:txBody>
      </p:sp>
      <p:sp>
        <p:nvSpPr>
          <p:cNvPr id="14" name="Rectangle 13">
            <a:extLst>
              <a:ext uri="{FF2B5EF4-FFF2-40B4-BE49-F238E27FC236}">
                <a16:creationId xmlns:a16="http://schemas.microsoft.com/office/drawing/2014/main" id="{05472B72-1B74-3B48-BC72-049D060A2B60}"/>
              </a:ext>
            </a:extLst>
          </p:cNvPr>
          <p:cNvSpPr/>
          <p:nvPr/>
        </p:nvSpPr>
        <p:spPr>
          <a:xfrm>
            <a:off x="2357765" y="4124579"/>
            <a:ext cx="172318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Secret Sunshine Project by Benjamin Dean</a:t>
            </a:r>
            <a:endParaRPr lang="en-GB" sz="1100" dirty="0">
              <a:latin typeface="Arial" panose="020B0604020202020204" pitchFamily="34" charset="0"/>
              <a:ea typeface="Arial" panose="020B0604020202020204" pitchFamily="34" charset="0"/>
            </a:endParaRPr>
          </a:p>
        </p:txBody>
      </p:sp>
      <p:sp>
        <p:nvSpPr>
          <p:cNvPr id="29" name="Rectangle 28">
            <a:extLst>
              <a:ext uri="{FF2B5EF4-FFF2-40B4-BE49-F238E27FC236}">
                <a16:creationId xmlns:a16="http://schemas.microsoft.com/office/drawing/2014/main" id="{F04FCAA8-CEDA-6640-8661-24D86330F101}"/>
              </a:ext>
            </a:extLst>
          </p:cNvPr>
          <p:cNvSpPr/>
          <p:nvPr/>
        </p:nvSpPr>
        <p:spPr>
          <a:xfrm>
            <a:off x="4092053" y="4124465"/>
            <a:ext cx="126521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Proud of Me by Sarah Hagger-Holt</a:t>
            </a:r>
            <a:endParaRPr lang="en-GB" sz="1100" dirty="0">
              <a:latin typeface="Arial" panose="020B0604020202020204" pitchFamily="34" charset="0"/>
              <a:ea typeface="Arial" panose="020B0604020202020204" pitchFamily="34" charset="0"/>
            </a:endParaRPr>
          </a:p>
        </p:txBody>
      </p:sp>
      <p:sp>
        <p:nvSpPr>
          <p:cNvPr id="31" name="Rectangle 30">
            <a:extLst>
              <a:ext uri="{FF2B5EF4-FFF2-40B4-BE49-F238E27FC236}">
                <a16:creationId xmlns:a16="http://schemas.microsoft.com/office/drawing/2014/main" id="{B8B428D7-1429-4D4B-AB6D-617347F60B51}"/>
              </a:ext>
            </a:extLst>
          </p:cNvPr>
          <p:cNvSpPr/>
          <p:nvPr/>
        </p:nvSpPr>
        <p:spPr>
          <a:xfrm>
            <a:off x="5349242" y="4118814"/>
            <a:ext cx="1469570"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Glitter Boy by Ian Eagleton</a:t>
            </a:r>
            <a:endParaRPr lang="en-GB" sz="1100" dirty="0">
              <a:latin typeface="Arial" panose="020B0604020202020204" pitchFamily="34" charset="0"/>
              <a:ea typeface="Arial" panose="020B0604020202020204" pitchFamily="34" charset="0"/>
            </a:endParaRPr>
          </a:p>
        </p:txBody>
      </p:sp>
      <p:pic>
        <p:nvPicPr>
          <p:cNvPr id="1032" name="Picture 8" descr="The Last Wild: Book 1 (The Last Wild Trilogy): Amazon.co.uk: Torday, Piers:  9781780878300: Books">
            <a:extLst>
              <a:ext uri="{FF2B5EF4-FFF2-40B4-BE49-F238E27FC236}">
                <a16:creationId xmlns:a16="http://schemas.microsoft.com/office/drawing/2014/main" id="{D68DA252-F050-4543-A97E-7A877E34497B}"/>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5320470" y="6977994"/>
            <a:ext cx="1222767" cy="18716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4" name="Picture 10" descr="The Sky Over Rebecca by Matthew Fox | Waterstones">
            <a:extLst>
              <a:ext uri="{FF2B5EF4-FFF2-40B4-BE49-F238E27FC236}">
                <a16:creationId xmlns:a16="http://schemas.microsoft.com/office/drawing/2014/main" id="{29471D91-602C-40CB-B30B-4BCE4403587C}"/>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3736278" y="6998794"/>
            <a:ext cx="1220321" cy="18716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9" name="Rectangle 38">
            <a:extLst>
              <a:ext uri="{FF2B5EF4-FFF2-40B4-BE49-F238E27FC236}">
                <a16:creationId xmlns:a16="http://schemas.microsoft.com/office/drawing/2014/main" id="{26183221-77D9-44F9-A3C1-7BAE1DE53650}"/>
              </a:ext>
            </a:extLst>
          </p:cNvPr>
          <p:cNvSpPr/>
          <p:nvPr/>
        </p:nvSpPr>
        <p:spPr>
          <a:xfrm>
            <a:off x="3602726" y="8627541"/>
            <a:ext cx="1574413"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Sky Over Rebecca by Matthew Fox</a:t>
            </a:r>
            <a:endParaRPr lang="en-GB" sz="1100" dirty="0">
              <a:latin typeface="Arial" panose="020B0604020202020204" pitchFamily="34" charset="0"/>
              <a:ea typeface="Arial" panose="020B0604020202020204" pitchFamily="34" charset="0"/>
            </a:endParaRPr>
          </a:p>
        </p:txBody>
      </p:sp>
      <p:sp>
        <p:nvSpPr>
          <p:cNvPr id="40" name="Rectangle 39">
            <a:extLst>
              <a:ext uri="{FF2B5EF4-FFF2-40B4-BE49-F238E27FC236}">
                <a16:creationId xmlns:a16="http://schemas.microsoft.com/office/drawing/2014/main" id="{C18183DF-FAC3-457A-AFF4-EA0A0135F326}"/>
              </a:ext>
            </a:extLst>
          </p:cNvPr>
          <p:cNvSpPr/>
          <p:nvPr/>
        </p:nvSpPr>
        <p:spPr>
          <a:xfrm>
            <a:off x="5234582" y="8635868"/>
            <a:ext cx="1574413"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Last Wild by Piers Torday</a:t>
            </a:r>
            <a:endParaRPr lang="en-GB" sz="1100" dirty="0">
              <a:latin typeface="Arial" panose="020B0604020202020204" pitchFamily="34" charset="0"/>
              <a:ea typeface="Arial" panose="020B0604020202020204" pitchFamily="34" charset="0"/>
            </a:endParaRPr>
          </a:p>
        </p:txBody>
      </p:sp>
      <p:pic>
        <p:nvPicPr>
          <p:cNvPr id="41" name="Picture 40">
            <a:extLst>
              <a:ext uri="{FF2B5EF4-FFF2-40B4-BE49-F238E27FC236}">
                <a16:creationId xmlns:a16="http://schemas.microsoft.com/office/drawing/2014/main" id="{D0DE4E2F-54B3-4E9F-98B1-E54EC5C04E0E}"/>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52952" y="6965267"/>
            <a:ext cx="1181619" cy="1812155"/>
          </a:xfrm>
          <a:prstGeom prst="rect">
            <a:avLst/>
          </a:prstGeom>
          <a:ln>
            <a:noFill/>
          </a:ln>
          <a:effectLst>
            <a:outerShdw blurRad="292100" dist="139700" dir="2700000" algn="tl" rotWithShape="0">
              <a:srgbClr val="333333">
                <a:alpha val="65000"/>
              </a:srgbClr>
            </a:outerShdw>
          </a:effectLst>
        </p:spPr>
      </p:pic>
      <p:sp>
        <p:nvSpPr>
          <p:cNvPr id="22" name="Rectangle 21">
            <a:extLst>
              <a:ext uri="{FF2B5EF4-FFF2-40B4-BE49-F238E27FC236}">
                <a16:creationId xmlns:a16="http://schemas.microsoft.com/office/drawing/2014/main" id="{BC193017-3E2A-E544-A137-0EBA2F516C88}"/>
              </a:ext>
            </a:extLst>
          </p:cNvPr>
          <p:cNvSpPr/>
          <p:nvPr/>
        </p:nvSpPr>
        <p:spPr>
          <a:xfrm>
            <a:off x="243453" y="8624131"/>
            <a:ext cx="1648120"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 Pinch of Magic by Michelle Harrison</a:t>
            </a:r>
            <a:endParaRPr lang="en-GB" sz="1100" dirty="0">
              <a:latin typeface="Arial" panose="020B0604020202020204" pitchFamily="34" charset="0"/>
              <a:ea typeface="Arial" panose="020B0604020202020204" pitchFamily="34" charset="0"/>
            </a:endParaRPr>
          </a:p>
        </p:txBody>
      </p:sp>
      <p:pic>
        <p:nvPicPr>
          <p:cNvPr id="6" name="Picture 5">
            <a:extLst>
              <a:ext uri="{FF2B5EF4-FFF2-40B4-BE49-F238E27FC236}">
                <a16:creationId xmlns:a16="http://schemas.microsoft.com/office/drawing/2014/main" id="{BCB4C2A6-30AB-4ACD-A9BE-93510FAA83F7}"/>
              </a:ext>
            </a:extLst>
          </p:cNvPr>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3747707" y="4847707"/>
            <a:ext cx="2973750" cy="1672734"/>
          </a:xfrm>
          <a:prstGeom prst="rect">
            <a:avLst/>
          </a:prstGeom>
          <a:ln>
            <a:noFill/>
          </a:ln>
          <a:effectLst>
            <a:outerShdw blurRad="292100" dist="139700" dir="2700000" algn="tl" rotWithShape="0">
              <a:srgbClr val="333333">
                <a:alpha val="65000"/>
              </a:srgbClr>
            </a:outerShdw>
          </a:effectLst>
        </p:spPr>
      </p:pic>
      <p:sp>
        <p:nvSpPr>
          <p:cNvPr id="16" name="Rectangle 15">
            <a:extLst>
              <a:ext uri="{FF2B5EF4-FFF2-40B4-BE49-F238E27FC236}">
                <a16:creationId xmlns:a16="http://schemas.microsoft.com/office/drawing/2014/main" id="{708E85B5-CFB9-3845-83FA-1876A4F6D298}"/>
              </a:ext>
            </a:extLst>
          </p:cNvPr>
          <p:cNvSpPr/>
          <p:nvPr/>
        </p:nvSpPr>
        <p:spPr>
          <a:xfrm>
            <a:off x="5177139" y="6385017"/>
            <a:ext cx="148506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Chime Seekers by Ross Montgomery</a:t>
            </a:r>
            <a:endParaRPr lang="en-GB" sz="1100" dirty="0">
              <a:latin typeface="Arial" panose="020B0604020202020204" pitchFamily="34" charset="0"/>
              <a:ea typeface="Arial" panose="020B0604020202020204" pitchFamily="34" charset="0"/>
            </a:endParaRPr>
          </a:p>
        </p:txBody>
      </p:sp>
      <p:pic>
        <p:nvPicPr>
          <p:cNvPr id="1038" name="Picture 14" descr="Jamie Bookmarks | Hachette UK">
            <a:extLst>
              <a:ext uri="{FF2B5EF4-FFF2-40B4-BE49-F238E27FC236}">
                <a16:creationId xmlns:a16="http://schemas.microsoft.com/office/drawing/2014/main" id="{73552F77-345E-4162-A5C1-5D189E39392A}"/>
              </a:ext>
            </a:extLst>
          </p:cNvPr>
          <p:cNvPicPr>
            <a:picLocks noChangeAspect="1" noChangeArrowheads="1"/>
          </p:cNvPicPr>
          <p:nvPr/>
        </p:nvPicPr>
        <p:blipFill rotWithShape="1">
          <a:blip r:embed="rId14" cstate="print">
            <a:extLst>
              <a:ext uri="{28A0092B-C50C-407E-A947-70E740481C1C}">
                <a14:useLocalDpi xmlns:a14="http://schemas.microsoft.com/office/drawing/2010/main"/>
              </a:ext>
            </a:extLst>
          </a:blip>
          <a:srcRect/>
          <a:stretch/>
        </p:blipFill>
        <p:spPr bwMode="auto">
          <a:xfrm>
            <a:off x="6334388" y="463704"/>
            <a:ext cx="497015" cy="18121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04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23978E-3E9F-BE41-85A4-6B5F8407B1D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5" name="Rectangle 4">
            <a:extLst>
              <a:ext uri="{FF2B5EF4-FFF2-40B4-BE49-F238E27FC236}">
                <a16:creationId xmlns:a16="http://schemas.microsoft.com/office/drawing/2014/main" id="{C0878E11-9776-6848-BB2E-AB0CD0573A73}"/>
              </a:ext>
            </a:extLst>
          </p:cNvPr>
          <p:cNvSpPr/>
          <p:nvPr/>
        </p:nvSpPr>
        <p:spPr>
          <a:xfrm>
            <a:off x="1510936" y="210995"/>
            <a:ext cx="5144320" cy="1566454"/>
          </a:xfrm>
          <a:prstGeom prst="rect">
            <a:avLst/>
          </a:prstGeom>
          <a:solidFill>
            <a:schemeClr val="bg1">
              <a:alpha val="70000"/>
            </a:schemeClr>
          </a:solidFill>
        </p:spPr>
        <p:txBody>
          <a:bodyPr wrap="square">
            <a:spAutoFit/>
          </a:bodyPr>
          <a:lstStyle/>
          <a:p>
            <a:pPr>
              <a:lnSpc>
                <a:spcPct val="115000"/>
              </a:lnSpc>
              <a:spcAft>
                <a:spcPts val="0"/>
              </a:spcAft>
            </a:pPr>
            <a:r>
              <a:rPr lang="en-GB" sz="1200" dirty="0"/>
              <a:t>It’s basically the worst detention ever! When classmates (but not mate-mates) Hallie, Angelo, Gustav and Naira are forced to come to school on a Saturday, they think things can’t get much worse. But they’re wrong. Things are about to get seriously scary. </a:t>
            </a:r>
          </a:p>
          <a:p>
            <a:pPr>
              <a:lnSpc>
                <a:spcPct val="115000"/>
              </a:lnSpc>
              <a:spcAft>
                <a:spcPts val="0"/>
              </a:spcAft>
            </a:pPr>
            <a:r>
              <a:rPr lang="en-GB" sz="1200" dirty="0"/>
              <a:t>What has dragged their teacher underground? Why do the creepy caretakers keep humming the tune to Itsy </a:t>
            </a:r>
            <a:r>
              <a:rPr lang="en-GB" sz="1200" dirty="0" err="1"/>
              <a:t>Bitsy</a:t>
            </a:r>
            <a:r>
              <a:rPr lang="en-GB" sz="1200" dirty="0"/>
              <a:t> Spider? And what horrors lurk in the shadows, getting stronger and meaner every minute…?</a:t>
            </a:r>
          </a:p>
        </p:txBody>
      </p:sp>
      <p:pic>
        <p:nvPicPr>
          <p:cNvPr id="15" name="Picture 14">
            <a:extLst>
              <a:ext uri="{FF2B5EF4-FFF2-40B4-BE49-F238E27FC236}">
                <a16:creationId xmlns:a16="http://schemas.microsoft.com/office/drawing/2014/main" id="{9E8276F1-DCC5-9147-907A-378B15E9259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45587" y="6963013"/>
            <a:ext cx="1210277" cy="1856253"/>
          </a:xfrm>
          <a:prstGeom prst="rect">
            <a:avLst/>
          </a:prstGeom>
          <a:ln>
            <a:noFill/>
          </a:ln>
          <a:effectLst>
            <a:outerShdw blurRad="292100" dist="139700" dir="2700000" algn="tl" rotWithShape="0">
              <a:srgbClr val="333333">
                <a:alpha val="65000"/>
              </a:srgbClr>
            </a:outerShdw>
          </a:effectLst>
        </p:spPr>
      </p:pic>
      <p:sp>
        <p:nvSpPr>
          <p:cNvPr id="25" name="Rectangle 24">
            <a:extLst>
              <a:ext uri="{FF2B5EF4-FFF2-40B4-BE49-F238E27FC236}">
                <a16:creationId xmlns:a16="http://schemas.microsoft.com/office/drawing/2014/main" id="{42F81410-02C1-E440-995E-09C8DE885E1B}"/>
              </a:ext>
            </a:extLst>
          </p:cNvPr>
          <p:cNvSpPr/>
          <p:nvPr/>
        </p:nvSpPr>
        <p:spPr>
          <a:xfrm>
            <a:off x="122465" y="2815568"/>
            <a:ext cx="881970" cy="105310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30" name="Picture 29">
            <a:extLst>
              <a:ext uri="{FF2B5EF4-FFF2-40B4-BE49-F238E27FC236}">
                <a16:creationId xmlns:a16="http://schemas.microsoft.com/office/drawing/2014/main" id="{A7FF37BF-88B3-644D-A7BC-F014DCA6C79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9304" y="6949703"/>
            <a:ext cx="1202852" cy="1856253"/>
          </a:xfrm>
          <a:prstGeom prst="rect">
            <a:avLst/>
          </a:prstGeom>
          <a:ln>
            <a:noFill/>
          </a:ln>
          <a:effectLst>
            <a:outerShdw blurRad="292100" dist="139700" dir="2700000" algn="tl" rotWithShape="0">
              <a:srgbClr val="333333">
                <a:alpha val="65000"/>
              </a:srgbClr>
            </a:outerShdw>
          </a:effectLst>
        </p:spPr>
      </p:pic>
      <p:sp>
        <p:nvSpPr>
          <p:cNvPr id="18" name="Rectangle 17">
            <a:extLst>
              <a:ext uri="{FF2B5EF4-FFF2-40B4-BE49-F238E27FC236}">
                <a16:creationId xmlns:a16="http://schemas.microsoft.com/office/drawing/2014/main" id="{3A01A604-6E61-404C-93B3-7129AC7B21BC}"/>
              </a:ext>
            </a:extLst>
          </p:cNvPr>
          <p:cNvSpPr/>
          <p:nvPr/>
        </p:nvSpPr>
        <p:spPr>
          <a:xfrm>
            <a:off x="-11316" y="8614098"/>
            <a:ext cx="1828286"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Running on the Roof of the World by Jess Butterworth</a:t>
            </a:r>
            <a:endParaRPr lang="en-GB" sz="1100" dirty="0">
              <a:latin typeface="Arial" panose="020B0604020202020204" pitchFamily="34" charset="0"/>
              <a:ea typeface="Arial" panose="020B0604020202020204" pitchFamily="34" charset="0"/>
            </a:endParaRPr>
          </a:p>
        </p:txBody>
      </p:sp>
      <p:sp>
        <p:nvSpPr>
          <p:cNvPr id="33" name="Rectangle 32">
            <a:extLst>
              <a:ext uri="{FF2B5EF4-FFF2-40B4-BE49-F238E27FC236}">
                <a16:creationId xmlns:a16="http://schemas.microsoft.com/office/drawing/2014/main" id="{26AAE1DD-3942-2343-816D-322BCFEA1C30}"/>
              </a:ext>
            </a:extLst>
          </p:cNvPr>
          <p:cNvSpPr/>
          <p:nvPr/>
        </p:nvSpPr>
        <p:spPr>
          <a:xfrm>
            <a:off x="1877226" y="8604552"/>
            <a:ext cx="128995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Bone Sparrow by Zana </a:t>
            </a:r>
            <a:r>
              <a:rPr lang="en-GB" sz="1100" b="1" dirty="0" err="1">
                <a:latin typeface="Calibri" panose="020F0502020204030204" pitchFamily="34" charset="0"/>
                <a:ea typeface="Calibri" panose="020F0502020204030204" pitchFamily="34" charset="0"/>
              </a:rPr>
              <a:t>Fraillon</a:t>
            </a:r>
            <a:endParaRPr lang="en-GB" sz="1100" dirty="0">
              <a:latin typeface="Arial" panose="020B0604020202020204" pitchFamily="34" charset="0"/>
              <a:ea typeface="Arial" panose="020B0604020202020204" pitchFamily="34" charset="0"/>
            </a:endParaRPr>
          </a:p>
        </p:txBody>
      </p:sp>
      <p:pic>
        <p:nvPicPr>
          <p:cNvPr id="2050" name="Picture 2" descr="Dread Wood by Jennifer Killick | Waterstones">
            <a:extLst>
              <a:ext uri="{FF2B5EF4-FFF2-40B4-BE49-F238E27FC236}">
                <a16:creationId xmlns:a16="http://schemas.microsoft.com/office/drawing/2014/main" id="{55B92AD6-1CA4-43FE-85B4-5D633C21FAFF}"/>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202745" y="89608"/>
            <a:ext cx="1240437" cy="190836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BBCA233-C6F5-3546-BE13-B5B1026EBECB}"/>
              </a:ext>
            </a:extLst>
          </p:cNvPr>
          <p:cNvSpPr/>
          <p:nvPr/>
        </p:nvSpPr>
        <p:spPr>
          <a:xfrm>
            <a:off x="202746" y="1804839"/>
            <a:ext cx="128995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Dread Wood by Jennifer Killick</a:t>
            </a:r>
            <a:endParaRPr lang="en-GB" sz="1100" dirty="0">
              <a:latin typeface="Arial" panose="020B0604020202020204" pitchFamily="34" charset="0"/>
              <a:ea typeface="Arial" panose="020B0604020202020204" pitchFamily="34" charset="0"/>
            </a:endParaRPr>
          </a:p>
        </p:txBody>
      </p:sp>
      <p:pic>
        <p:nvPicPr>
          <p:cNvPr id="28" name="Picture 27">
            <a:extLst>
              <a:ext uri="{FF2B5EF4-FFF2-40B4-BE49-F238E27FC236}">
                <a16:creationId xmlns:a16="http://schemas.microsoft.com/office/drawing/2014/main" id="{3D6353A5-EF1C-49A3-9551-24E7AA221E7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26899" y="2404153"/>
            <a:ext cx="1215940" cy="1857478"/>
          </a:xfrm>
          <a:prstGeom prst="rect">
            <a:avLst/>
          </a:prstGeom>
          <a:ln>
            <a:noFill/>
          </a:ln>
          <a:effectLst>
            <a:outerShdw blurRad="292100" dist="139700" dir="2700000" algn="tl" rotWithShape="0">
              <a:srgbClr val="333333">
                <a:alpha val="65000"/>
              </a:srgbClr>
            </a:outerShdw>
          </a:effectLst>
        </p:spPr>
      </p:pic>
      <p:sp>
        <p:nvSpPr>
          <p:cNvPr id="8" name="Rectangle 7">
            <a:extLst>
              <a:ext uri="{FF2B5EF4-FFF2-40B4-BE49-F238E27FC236}">
                <a16:creationId xmlns:a16="http://schemas.microsoft.com/office/drawing/2014/main" id="{760592F8-367C-3543-A7AE-AEF2D2D07052}"/>
              </a:ext>
            </a:extLst>
          </p:cNvPr>
          <p:cNvSpPr/>
          <p:nvPr/>
        </p:nvSpPr>
        <p:spPr>
          <a:xfrm>
            <a:off x="1089258" y="4073676"/>
            <a:ext cx="128995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Crater Lake by Jennifer Killick</a:t>
            </a:r>
            <a:endParaRPr lang="en-GB" sz="1100" dirty="0">
              <a:latin typeface="Arial" panose="020B0604020202020204" pitchFamily="34" charset="0"/>
              <a:ea typeface="Arial" panose="020B0604020202020204" pitchFamily="34" charset="0"/>
            </a:endParaRPr>
          </a:p>
        </p:txBody>
      </p:sp>
      <p:pic>
        <p:nvPicPr>
          <p:cNvPr id="2052" name="Picture 4" descr="SF SAID: Tyger">
            <a:extLst>
              <a:ext uri="{FF2B5EF4-FFF2-40B4-BE49-F238E27FC236}">
                <a16:creationId xmlns:a16="http://schemas.microsoft.com/office/drawing/2014/main" id="{4D600E15-112F-40F5-A891-6A297C37E25A}"/>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5184915" y="4689417"/>
            <a:ext cx="1214622" cy="18562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62762919-714E-5C4B-A5F5-67A772086A00}"/>
              </a:ext>
            </a:extLst>
          </p:cNvPr>
          <p:cNvSpPr/>
          <p:nvPr/>
        </p:nvSpPr>
        <p:spPr>
          <a:xfrm>
            <a:off x="5063025" y="6276432"/>
            <a:ext cx="1444219" cy="27449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Tyger by S F Said</a:t>
            </a:r>
            <a:endParaRPr lang="en-GB" sz="1100" dirty="0">
              <a:latin typeface="Arial" panose="020B0604020202020204" pitchFamily="34" charset="0"/>
              <a:ea typeface="Arial" panose="020B0604020202020204" pitchFamily="34" charset="0"/>
            </a:endParaRPr>
          </a:p>
        </p:txBody>
      </p:sp>
      <p:pic>
        <p:nvPicPr>
          <p:cNvPr id="44" name="Picture 43">
            <a:extLst>
              <a:ext uri="{FF2B5EF4-FFF2-40B4-BE49-F238E27FC236}">
                <a16:creationId xmlns:a16="http://schemas.microsoft.com/office/drawing/2014/main" id="{B0F14026-CB7F-4B60-A875-0EEA9F29CC9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544881" y="6989921"/>
            <a:ext cx="1182751" cy="1816035"/>
          </a:xfrm>
          <a:prstGeom prst="rect">
            <a:avLst/>
          </a:prstGeom>
          <a:ln>
            <a:noFill/>
          </a:ln>
          <a:effectLst>
            <a:outerShdw blurRad="292100" dist="139700" dir="2700000" algn="tl" rotWithShape="0">
              <a:srgbClr val="333333">
                <a:alpha val="65000"/>
              </a:srgbClr>
            </a:outerShdw>
          </a:effectLst>
        </p:spPr>
      </p:pic>
      <p:sp>
        <p:nvSpPr>
          <p:cNvPr id="20" name="Rectangle 19">
            <a:extLst>
              <a:ext uri="{FF2B5EF4-FFF2-40B4-BE49-F238E27FC236}">
                <a16:creationId xmlns:a16="http://schemas.microsoft.com/office/drawing/2014/main" id="{B961AC81-A2A4-2644-A3F2-9DF95935EF11}"/>
              </a:ext>
            </a:extLst>
          </p:cNvPr>
          <p:cNvSpPr/>
          <p:nvPr/>
        </p:nvSpPr>
        <p:spPr>
          <a:xfrm>
            <a:off x="3313120" y="8614098"/>
            <a:ext cx="159366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Where the World Turns Wild by Nicola Penfold</a:t>
            </a:r>
            <a:endParaRPr lang="en-GB" sz="1100" dirty="0">
              <a:latin typeface="Arial" panose="020B0604020202020204" pitchFamily="34" charset="0"/>
              <a:ea typeface="Arial" panose="020B0604020202020204" pitchFamily="34" charset="0"/>
            </a:endParaRPr>
          </a:p>
        </p:txBody>
      </p:sp>
      <p:pic>
        <p:nvPicPr>
          <p:cNvPr id="2054" name="Picture 6" descr="The Last Bear: Winner of the Blue Peter Award – 'A dazzling debut' THE  TIMES : Gold, Hannah, Pinfold, Levi: Amazon.co.uk: Books">
            <a:extLst>
              <a:ext uri="{FF2B5EF4-FFF2-40B4-BE49-F238E27FC236}">
                <a16:creationId xmlns:a16="http://schemas.microsoft.com/office/drawing/2014/main" id="{2A9D9282-E20A-4A94-972D-951DFEB0356E}"/>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5119699" y="6963013"/>
            <a:ext cx="1316477" cy="17948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DF43A564-E7C6-E54A-AFBC-7B5CA88B2BC8}"/>
              </a:ext>
            </a:extLst>
          </p:cNvPr>
          <p:cNvSpPr/>
          <p:nvPr/>
        </p:nvSpPr>
        <p:spPr>
          <a:xfrm>
            <a:off x="5041031" y="8611441"/>
            <a:ext cx="144421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Last Bear by Hannah Gold</a:t>
            </a:r>
            <a:endParaRPr lang="en-GB" sz="1100" dirty="0">
              <a:latin typeface="Arial" panose="020B0604020202020204" pitchFamily="34" charset="0"/>
              <a:ea typeface="Arial" panose="020B0604020202020204" pitchFamily="34" charset="0"/>
            </a:endParaRPr>
          </a:p>
        </p:txBody>
      </p:sp>
      <p:pic>
        <p:nvPicPr>
          <p:cNvPr id="2056" name="Picture 8" descr="Tyger: Amazon.co.uk: Dave Mckean, Said, SF: 9781788452830: Books">
            <a:extLst>
              <a:ext uri="{FF2B5EF4-FFF2-40B4-BE49-F238E27FC236}">
                <a16:creationId xmlns:a16="http://schemas.microsoft.com/office/drawing/2014/main" id="{ADD44A9A-1A7A-4022-9D09-053F831A37E8}"/>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rot="16200000">
            <a:off x="-444316" y="5329415"/>
            <a:ext cx="1877836" cy="580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12399309-CC0B-5445-A6E8-7867EA8C73D0}"/>
              </a:ext>
            </a:extLst>
          </p:cNvPr>
          <p:cNvSpPr/>
          <p:nvPr/>
        </p:nvSpPr>
        <p:spPr>
          <a:xfrm>
            <a:off x="815866" y="4882337"/>
            <a:ext cx="4303833" cy="1566454"/>
          </a:xfrm>
          <a:prstGeom prst="rect">
            <a:avLst/>
          </a:prstGeom>
          <a:solidFill>
            <a:schemeClr val="bg1">
              <a:alpha val="70000"/>
            </a:schemeClr>
          </a:solidFill>
        </p:spPr>
        <p:txBody>
          <a:bodyPr wrap="square">
            <a:spAutoFit/>
          </a:bodyPr>
          <a:lstStyle/>
          <a:p>
            <a:pPr>
              <a:lnSpc>
                <a:spcPct val="115000"/>
              </a:lnSpc>
              <a:spcAft>
                <a:spcPts val="0"/>
              </a:spcAft>
            </a:pPr>
            <a:r>
              <a:rPr lang="en-GB" sz="1200" dirty="0"/>
              <a:t>Adam has found something incredible in a rubbish dump in London. A mysterious, mythical, magical animal. A TYGER. And the </a:t>
            </a:r>
            <a:r>
              <a:rPr lang="en-GB" sz="1200" dirty="0" err="1"/>
              <a:t>tyger</a:t>
            </a:r>
            <a:r>
              <a:rPr lang="en-GB" sz="1200" dirty="0"/>
              <a:t> is in danger. </a:t>
            </a:r>
          </a:p>
          <a:p>
            <a:pPr>
              <a:lnSpc>
                <a:spcPct val="115000"/>
              </a:lnSpc>
              <a:spcAft>
                <a:spcPts val="0"/>
              </a:spcAft>
            </a:pPr>
            <a:r>
              <a:rPr lang="en-GB" sz="1200" dirty="0"/>
              <a:t>Adam and his friend Zadie are determined to help, but it isn’t just the </a:t>
            </a:r>
            <a:r>
              <a:rPr lang="en-GB" sz="1200" dirty="0" err="1"/>
              <a:t>tyger’s</a:t>
            </a:r>
            <a:r>
              <a:rPr lang="en-GB" sz="1200" dirty="0"/>
              <a:t> life at stake. Their whole world is on the verge of destruction. Can they learn to use their powers before it’s too late?</a:t>
            </a:r>
          </a:p>
        </p:txBody>
      </p:sp>
      <p:pic>
        <p:nvPicPr>
          <p:cNvPr id="2058" name="Picture 10" descr="Freeze by Chris Priestley - Barrington Stoke | Dyslexia-Friendly">
            <a:extLst>
              <a:ext uri="{FF2B5EF4-FFF2-40B4-BE49-F238E27FC236}">
                <a16:creationId xmlns:a16="http://schemas.microsoft.com/office/drawing/2014/main" id="{082132CB-6083-455B-B855-B5415243DD12}"/>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2532025" y="2409645"/>
            <a:ext cx="1211718" cy="18464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5303EA17-FF93-8B4D-8063-A7C81C0BAA91}"/>
              </a:ext>
            </a:extLst>
          </p:cNvPr>
          <p:cNvSpPr/>
          <p:nvPr/>
        </p:nvSpPr>
        <p:spPr>
          <a:xfrm>
            <a:off x="2445401" y="4073676"/>
            <a:ext cx="131943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Freeze by Chris Priestley</a:t>
            </a:r>
            <a:endParaRPr lang="en-GB" sz="1100" dirty="0">
              <a:latin typeface="Arial" panose="020B0604020202020204" pitchFamily="34" charset="0"/>
              <a:ea typeface="Arial" panose="020B0604020202020204" pitchFamily="34" charset="0"/>
            </a:endParaRPr>
          </a:p>
        </p:txBody>
      </p:sp>
      <p:pic>
        <p:nvPicPr>
          <p:cNvPr id="2060" name="Picture 12" descr="The Last Chance Hotel (Seth Seppi Mysteries book 1): the bestselling  magical murder mystery (Seth Seppi Mystery): Amazon.co.uk: Thornton, Nicki:  9781911077671: Books">
            <a:extLst>
              <a:ext uri="{FF2B5EF4-FFF2-40B4-BE49-F238E27FC236}">
                <a16:creationId xmlns:a16="http://schemas.microsoft.com/office/drawing/2014/main" id="{04B83BF2-12C7-449D-8BED-3F485C74D2FD}"/>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5289953" y="2409644"/>
            <a:ext cx="1284007" cy="18359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638C4B2B-95A0-D64A-861E-8221C37BE208}"/>
              </a:ext>
            </a:extLst>
          </p:cNvPr>
          <p:cNvSpPr/>
          <p:nvPr/>
        </p:nvSpPr>
        <p:spPr>
          <a:xfrm>
            <a:off x="5199113" y="4079518"/>
            <a:ext cx="1557422"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Last Chance Hotel by Nicki Thornton</a:t>
            </a:r>
            <a:endParaRPr lang="en-GB" sz="1100" dirty="0">
              <a:latin typeface="Arial" panose="020B0604020202020204" pitchFamily="34" charset="0"/>
              <a:ea typeface="Arial" panose="020B0604020202020204" pitchFamily="34" charset="0"/>
            </a:endParaRPr>
          </a:p>
        </p:txBody>
      </p:sp>
      <p:pic>
        <p:nvPicPr>
          <p:cNvPr id="2062" name="Picture 14" descr="The Invasion of Crooked Oak by Dan Smith - Barrington Stoke">
            <a:extLst>
              <a:ext uri="{FF2B5EF4-FFF2-40B4-BE49-F238E27FC236}">
                <a16:creationId xmlns:a16="http://schemas.microsoft.com/office/drawing/2014/main" id="{97113A34-0B50-4F20-B99B-C1DDB850445C}"/>
              </a:ext>
            </a:extLst>
          </p:cNvPr>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bwMode="auto">
          <a:xfrm>
            <a:off x="3914184" y="2409644"/>
            <a:ext cx="1185369" cy="18062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00E00DC1-6DDE-1042-A889-419B839EA9BA}"/>
              </a:ext>
            </a:extLst>
          </p:cNvPr>
          <p:cNvSpPr/>
          <p:nvPr/>
        </p:nvSpPr>
        <p:spPr>
          <a:xfrm>
            <a:off x="3834583" y="4080643"/>
            <a:ext cx="1319437" cy="663836"/>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Invasion of Crooked Oak by Dan Smith</a:t>
            </a:r>
            <a:endParaRPr lang="en-GB" sz="11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827877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3C6DC1-8F94-E345-845E-BE59CE13997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4" name="Rectangle 3">
            <a:extLst>
              <a:ext uri="{FF2B5EF4-FFF2-40B4-BE49-F238E27FC236}">
                <a16:creationId xmlns:a16="http://schemas.microsoft.com/office/drawing/2014/main" id="{AC12AD48-86B5-0F4F-9883-F07BD93A74BD}"/>
              </a:ext>
            </a:extLst>
          </p:cNvPr>
          <p:cNvSpPr/>
          <p:nvPr/>
        </p:nvSpPr>
        <p:spPr>
          <a:xfrm>
            <a:off x="1522741" y="9873"/>
            <a:ext cx="2282240" cy="2415918"/>
          </a:xfrm>
          <a:prstGeom prst="rect">
            <a:avLst/>
          </a:prstGeom>
          <a:solidFill>
            <a:schemeClr val="bg1">
              <a:alpha val="70000"/>
            </a:schemeClr>
          </a:solidFill>
        </p:spPr>
        <p:txBody>
          <a:bodyPr wrap="square">
            <a:spAutoFit/>
          </a:bodyPr>
          <a:lstStyle/>
          <a:p>
            <a:pPr>
              <a:lnSpc>
                <a:spcPct val="115000"/>
              </a:lnSpc>
              <a:spcAft>
                <a:spcPts val="0"/>
              </a:spcAft>
            </a:pPr>
            <a:r>
              <a:rPr lang="en-GB" sz="1200" dirty="0"/>
              <a:t>After one trick too may, Loki is banished to live on earth as a ‘normal’ schoolboy. Forbidden from using his AWESOME godly powers, Loki must show </a:t>
            </a:r>
            <a:r>
              <a:rPr lang="en-GB" sz="1200" i="1" dirty="0"/>
              <a:t>moral improvement</a:t>
            </a:r>
            <a:r>
              <a:rPr lang="en-GB" sz="1200" dirty="0"/>
              <a:t>. As he records his lies THE TRUTH in his magical (judgemental) diary, it becomes clear Loki hasn’t a clue how to tell good from evil, trust from tricks or friends from enemies.</a:t>
            </a:r>
          </a:p>
        </p:txBody>
      </p:sp>
      <p:sp>
        <p:nvSpPr>
          <p:cNvPr id="24" name="Rectangle 23">
            <a:extLst>
              <a:ext uri="{FF2B5EF4-FFF2-40B4-BE49-F238E27FC236}">
                <a16:creationId xmlns:a16="http://schemas.microsoft.com/office/drawing/2014/main" id="{83742A3A-433F-8645-92DE-218B670EC2A3}"/>
              </a:ext>
            </a:extLst>
          </p:cNvPr>
          <p:cNvSpPr/>
          <p:nvPr/>
        </p:nvSpPr>
        <p:spPr>
          <a:xfrm>
            <a:off x="122465" y="2815568"/>
            <a:ext cx="881970" cy="105310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25" name="Picture 24">
            <a:extLst>
              <a:ext uri="{FF2B5EF4-FFF2-40B4-BE49-F238E27FC236}">
                <a16:creationId xmlns:a16="http://schemas.microsoft.com/office/drawing/2014/main" id="{133C6545-A865-974D-920E-B448B7F44CA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05157" y="2504751"/>
            <a:ext cx="1153379" cy="1770936"/>
          </a:xfrm>
          <a:prstGeom prst="rect">
            <a:avLst/>
          </a:prstGeom>
          <a:ln>
            <a:noFill/>
          </a:ln>
          <a:effectLst>
            <a:outerShdw blurRad="292100" dist="139700" dir="2700000" algn="tl" rotWithShape="0">
              <a:srgbClr val="333333">
                <a:alpha val="65000"/>
              </a:srgbClr>
            </a:outerShdw>
          </a:effectLst>
        </p:spPr>
      </p:pic>
      <p:sp>
        <p:nvSpPr>
          <p:cNvPr id="7" name="Rectangle 6">
            <a:extLst>
              <a:ext uri="{FF2B5EF4-FFF2-40B4-BE49-F238E27FC236}">
                <a16:creationId xmlns:a16="http://schemas.microsoft.com/office/drawing/2014/main" id="{9EBFAF78-B71D-4E48-AD74-BB2C55785B2B}"/>
              </a:ext>
            </a:extLst>
          </p:cNvPr>
          <p:cNvSpPr/>
          <p:nvPr/>
        </p:nvSpPr>
        <p:spPr>
          <a:xfrm>
            <a:off x="2541026" y="4153214"/>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Inkling by Kenneth </a:t>
            </a:r>
            <a:r>
              <a:rPr lang="en-GB" sz="1100" b="1" dirty="0" err="1">
                <a:latin typeface="Calibri" panose="020F0502020204030204" pitchFamily="34" charset="0"/>
                <a:ea typeface="Calibri" panose="020F0502020204030204" pitchFamily="34" charset="0"/>
              </a:rPr>
              <a:t>Oppel</a:t>
            </a:r>
            <a:endParaRPr lang="en-GB" sz="1100" dirty="0">
              <a:latin typeface="Arial" panose="020B0604020202020204" pitchFamily="34" charset="0"/>
              <a:ea typeface="Arial" panose="020B0604020202020204" pitchFamily="34" charset="0"/>
            </a:endParaRPr>
          </a:p>
        </p:txBody>
      </p:sp>
      <p:sp>
        <p:nvSpPr>
          <p:cNvPr id="30" name="Rectangle 29">
            <a:extLst>
              <a:ext uri="{FF2B5EF4-FFF2-40B4-BE49-F238E27FC236}">
                <a16:creationId xmlns:a16="http://schemas.microsoft.com/office/drawing/2014/main" id="{EACAEA5A-21C2-6541-8697-DC4AAC35CB44}"/>
              </a:ext>
            </a:extLst>
          </p:cNvPr>
          <p:cNvSpPr/>
          <p:nvPr/>
        </p:nvSpPr>
        <p:spPr>
          <a:xfrm>
            <a:off x="2215336" y="4771570"/>
            <a:ext cx="2594941" cy="1991186"/>
          </a:xfrm>
          <a:prstGeom prst="rect">
            <a:avLst/>
          </a:prstGeom>
          <a:solidFill>
            <a:schemeClr val="bg1">
              <a:alpha val="70000"/>
            </a:schemeClr>
          </a:solidFill>
        </p:spPr>
        <p:txBody>
          <a:bodyPr wrap="square">
            <a:spAutoFit/>
          </a:bodyPr>
          <a:lstStyle/>
          <a:p>
            <a:pPr>
              <a:lnSpc>
                <a:spcPct val="115000"/>
              </a:lnSpc>
              <a:spcAft>
                <a:spcPts val="0"/>
              </a:spcAft>
            </a:pPr>
            <a:r>
              <a:rPr lang="en-GB" sz="1200" dirty="0"/>
              <a:t>Step into a London </a:t>
            </a:r>
            <a:r>
              <a:rPr lang="en-GB" sz="1200" b="1" dirty="0"/>
              <a:t>lit up </a:t>
            </a:r>
            <a:r>
              <a:rPr lang="en-GB" sz="1200" dirty="0"/>
              <a:t>by the Elemental spirits: the fiery Dragons, the airy </a:t>
            </a:r>
            <a:r>
              <a:rPr lang="en-GB" sz="1200" dirty="0" err="1"/>
              <a:t>Fumis</a:t>
            </a:r>
            <a:r>
              <a:rPr lang="en-GB" sz="1200" dirty="0"/>
              <a:t>, the watery Chads and the earthbound </a:t>
            </a:r>
            <a:r>
              <a:rPr lang="en-GB" sz="1200" dirty="0" err="1"/>
              <a:t>Magogs</a:t>
            </a:r>
            <a:r>
              <a:rPr lang="en-GB" sz="1200" dirty="0"/>
              <a:t>. But humans have been causing chaos for centuries, trampling through the landscape trailing noise, mess and pollution. What if the Elements could slow down this new world…or stop it all together? </a:t>
            </a:r>
          </a:p>
        </p:txBody>
      </p:sp>
      <p:pic>
        <p:nvPicPr>
          <p:cNvPr id="38" name="Picture 37">
            <a:extLst>
              <a:ext uri="{FF2B5EF4-FFF2-40B4-BE49-F238E27FC236}">
                <a16:creationId xmlns:a16="http://schemas.microsoft.com/office/drawing/2014/main" id="{ED720934-7832-524D-80E5-638D458F73D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12807" y="7004371"/>
            <a:ext cx="1173274" cy="1792302"/>
          </a:xfrm>
          <a:prstGeom prst="rect">
            <a:avLst/>
          </a:prstGeom>
          <a:ln>
            <a:noFill/>
          </a:ln>
          <a:effectLst>
            <a:outerShdw blurRad="292100" dist="139700" dir="2700000" algn="tl" rotWithShape="0">
              <a:srgbClr val="333333">
                <a:alpha val="65000"/>
              </a:srgbClr>
            </a:outerShdw>
          </a:effectLst>
        </p:spPr>
      </p:pic>
      <p:sp>
        <p:nvSpPr>
          <p:cNvPr id="39" name="Rectangle 38">
            <a:extLst>
              <a:ext uri="{FF2B5EF4-FFF2-40B4-BE49-F238E27FC236}">
                <a16:creationId xmlns:a16="http://schemas.microsoft.com/office/drawing/2014/main" id="{8D4A118D-0AE6-CC4E-9A12-1A849AB20249}"/>
              </a:ext>
            </a:extLst>
          </p:cNvPr>
          <p:cNvSpPr/>
          <p:nvPr/>
        </p:nvSpPr>
        <p:spPr>
          <a:xfrm>
            <a:off x="3391347" y="8593199"/>
            <a:ext cx="1426747"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Light Hunters by Dan Walker</a:t>
            </a:r>
            <a:endParaRPr lang="en-GB" sz="1100" dirty="0">
              <a:latin typeface="Arial" panose="020B0604020202020204" pitchFamily="34" charset="0"/>
              <a:ea typeface="Arial" panose="020B0604020202020204" pitchFamily="34" charset="0"/>
            </a:endParaRPr>
          </a:p>
        </p:txBody>
      </p:sp>
      <p:pic>
        <p:nvPicPr>
          <p:cNvPr id="43" name="Picture 4" descr="The Infinite: Patience Agbabi: 9781786899651: hive.co.uk">
            <a:extLst>
              <a:ext uri="{FF2B5EF4-FFF2-40B4-BE49-F238E27FC236}">
                <a16:creationId xmlns:a16="http://schemas.microsoft.com/office/drawing/2014/main" id="{505CEC9B-6589-46FE-BA75-38B8EE1BA5F7}"/>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05325" y="7032966"/>
            <a:ext cx="1171669" cy="17947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4" name="Picture 2" descr="Walker Books - Loki: A Bad God's Guide to Being Good: eBook (Fixed format)">
            <a:extLst>
              <a:ext uri="{FF2B5EF4-FFF2-40B4-BE49-F238E27FC236}">
                <a16:creationId xmlns:a16="http://schemas.microsoft.com/office/drawing/2014/main" id="{C1917A48-EEAB-44FE-8D46-995752E806E2}"/>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259113" y="145661"/>
            <a:ext cx="1202054" cy="18501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C19480A1-BDF9-6849-BAF4-9495A744EB64}"/>
              </a:ext>
            </a:extLst>
          </p:cNvPr>
          <p:cNvSpPr/>
          <p:nvPr/>
        </p:nvSpPr>
        <p:spPr>
          <a:xfrm>
            <a:off x="124851" y="1820881"/>
            <a:ext cx="1432018" cy="27449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Loki by Louie Stowell</a:t>
            </a:r>
            <a:endParaRPr lang="en-GB" sz="1100" dirty="0">
              <a:latin typeface="Arial" panose="020B0604020202020204" pitchFamily="34" charset="0"/>
              <a:ea typeface="Arial" panose="020B0604020202020204" pitchFamily="34" charset="0"/>
            </a:endParaRPr>
          </a:p>
        </p:txBody>
      </p:sp>
      <p:pic>
        <p:nvPicPr>
          <p:cNvPr id="50" name="Picture 49">
            <a:extLst>
              <a:ext uri="{FF2B5EF4-FFF2-40B4-BE49-F238E27FC236}">
                <a16:creationId xmlns:a16="http://schemas.microsoft.com/office/drawing/2014/main" id="{3A1FB54F-DBCF-4E2C-82AD-E3885A497A8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940124" y="2463558"/>
            <a:ext cx="1117361" cy="1714777"/>
          </a:xfrm>
          <a:prstGeom prst="rect">
            <a:avLst/>
          </a:prstGeom>
          <a:ln>
            <a:noFill/>
          </a:ln>
          <a:effectLst>
            <a:outerShdw blurRad="292100" dist="139700" dir="2700000" algn="tl" rotWithShape="0">
              <a:srgbClr val="333333">
                <a:alpha val="65000"/>
              </a:srgbClr>
            </a:outerShdw>
          </a:effectLst>
        </p:spPr>
      </p:pic>
      <p:pic>
        <p:nvPicPr>
          <p:cNvPr id="51" name="Picture 50">
            <a:extLst>
              <a:ext uri="{FF2B5EF4-FFF2-40B4-BE49-F238E27FC236}">
                <a16:creationId xmlns:a16="http://schemas.microsoft.com/office/drawing/2014/main" id="{65A675B0-CEFF-46A3-8CA8-488717BD4CA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890790" y="7032966"/>
            <a:ext cx="1197260" cy="1763707"/>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83F095C5-A428-5146-B5EB-E92579C24845}"/>
              </a:ext>
            </a:extLst>
          </p:cNvPr>
          <p:cNvSpPr/>
          <p:nvPr/>
        </p:nvSpPr>
        <p:spPr>
          <a:xfrm>
            <a:off x="3866555" y="4158488"/>
            <a:ext cx="131943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How to Rob a Bank by Tom Mitchell</a:t>
            </a:r>
            <a:endParaRPr lang="en-GB" sz="1100" dirty="0">
              <a:latin typeface="Arial" panose="020B0604020202020204" pitchFamily="34" charset="0"/>
              <a:ea typeface="Arial" panose="020B0604020202020204" pitchFamily="34" charset="0"/>
            </a:endParaRPr>
          </a:p>
        </p:txBody>
      </p:sp>
      <p:pic>
        <p:nvPicPr>
          <p:cNvPr id="3076" name="Picture 4" descr="My Dad Is Definitely Not a Crime Lord by Ben Davis | Waterstones">
            <a:extLst>
              <a:ext uri="{FF2B5EF4-FFF2-40B4-BE49-F238E27FC236}">
                <a16:creationId xmlns:a16="http://schemas.microsoft.com/office/drawing/2014/main" id="{85584B85-FC92-41B4-B1D3-447BF4199CD9}"/>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5311257" y="2451634"/>
            <a:ext cx="1193476" cy="18304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2740D15E-9339-DA42-9ABC-31045DEF5C9B}"/>
              </a:ext>
            </a:extLst>
          </p:cNvPr>
          <p:cNvSpPr/>
          <p:nvPr/>
        </p:nvSpPr>
        <p:spPr>
          <a:xfrm>
            <a:off x="5211111" y="3950518"/>
            <a:ext cx="1519159" cy="663836"/>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My Dad is Definitely Not a Crime Lord by Ben Davis</a:t>
            </a:r>
            <a:endParaRPr lang="en-GB" sz="1100" dirty="0">
              <a:latin typeface="Arial" panose="020B0604020202020204" pitchFamily="34" charset="0"/>
              <a:ea typeface="Arial" panose="020B0604020202020204" pitchFamily="34" charset="0"/>
            </a:endParaRPr>
          </a:p>
        </p:txBody>
      </p:sp>
      <p:pic>
        <p:nvPicPr>
          <p:cNvPr id="52" name="Picture 51">
            <a:extLst>
              <a:ext uri="{FF2B5EF4-FFF2-40B4-BE49-F238E27FC236}">
                <a16:creationId xmlns:a16="http://schemas.microsoft.com/office/drawing/2014/main" id="{EB34B821-BD83-4AE1-85A0-36E9F6DA1641}"/>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126899" y="2506081"/>
            <a:ext cx="1172407" cy="1789222"/>
          </a:xfrm>
          <a:prstGeom prst="rect">
            <a:avLst/>
          </a:prstGeom>
          <a:ln>
            <a:noFill/>
          </a:ln>
          <a:effectLst>
            <a:outerShdw blurRad="292100" dist="139700" dir="2700000" algn="tl" rotWithShape="0">
              <a:srgbClr val="333333">
                <a:alpha val="65000"/>
              </a:srgbClr>
            </a:outerShdw>
          </a:effectLst>
        </p:spPr>
      </p:pic>
      <p:sp>
        <p:nvSpPr>
          <p:cNvPr id="53" name="Rectangle 52">
            <a:extLst>
              <a:ext uri="{FF2B5EF4-FFF2-40B4-BE49-F238E27FC236}">
                <a16:creationId xmlns:a16="http://schemas.microsoft.com/office/drawing/2014/main" id="{72269DDA-B69D-42F6-A6F8-58BE4A54FA46}"/>
              </a:ext>
            </a:extLst>
          </p:cNvPr>
          <p:cNvSpPr/>
          <p:nvPr/>
        </p:nvSpPr>
        <p:spPr>
          <a:xfrm>
            <a:off x="275742" y="4147958"/>
            <a:ext cx="220168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Super Miraculous Journey of Freddie Yates by Jenny Pearson</a:t>
            </a:r>
            <a:endParaRPr lang="en-GB" sz="1100" dirty="0">
              <a:latin typeface="Arial" panose="020B0604020202020204" pitchFamily="34" charset="0"/>
              <a:ea typeface="Arial" panose="020B0604020202020204" pitchFamily="34" charset="0"/>
            </a:endParaRPr>
          </a:p>
        </p:txBody>
      </p:sp>
      <p:pic>
        <p:nvPicPr>
          <p:cNvPr id="3078" name="Picture 6" descr="The Elemental Detectives : Lawrence, Patrice: Amazon.co.uk: Books">
            <a:extLst>
              <a:ext uri="{FF2B5EF4-FFF2-40B4-BE49-F238E27FC236}">
                <a16:creationId xmlns:a16="http://schemas.microsoft.com/office/drawing/2014/main" id="{ECB0CCCD-13BE-453A-9F82-F0F5EB771AF5}"/>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5185992" y="4694220"/>
            <a:ext cx="1206524" cy="18524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2" name="Rectangle 31">
            <a:extLst>
              <a:ext uri="{FF2B5EF4-FFF2-40B4-BE49-F238E27FC236}">
                <a16:creationId xmlns:a16="http://schemas.microsoft.com/office/drawing/2014/main" id="{37F43C45-0C42-F84F-9A09-BA60D49C0D3D}"/>
              </a:ext>
            </a:extLst>
          </p:cNvPr>
          <p:cNvSpPr/>
          <p:nvPr/>
        </p:nvSpPr>
        <p:spPr>
          <a:xfrm>
            <a:off x="4862027" y="6377751"/>
            <a:ext cx="1818314"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Elemental Detectives by Patrice Lawrence</a:t>
            </a:r>
            <a:endParaRPr lang="en-GB" sz="1100" dirty="0">
              <a:latin typeface="Arial" panose="020B0604020202020204" pitchFamily="34" charset="0"/>
              <a:ea typeface="Arial" panose="020B0604020202020204" pitchFamily="34" charset="0"/>
            </a:endParaRPr>
          </a:p>
        </p:txBody>
      </p:sp>
      <p:sp>
        <p:nvSpPr>
          <p:cNvPr id="33" name="Rectangle 32">
            <a:extLst>
              <a:ext uri="{FF2B5EF4-FFF2-40B4-BE49-F238E27FC236}">
                <a16:creationId xmlns:a16="http://schemas.microsoft.com/office/drawing/2014/main" id="{BFB240FB-B6DE-8248-B2EC-74F3C819EEB8}"/>
              </a:ext>
            </a:extLst>
          </p:cNvPr>
          <p:cNvSpPr/>
          <p:nvPr/>
        </p:nvSpPr>
        <p:spPr>
          <a:xfrm>
            <a:off x="162187" y="8619176"/>
            <a:ext cx="142674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Infinite by Patience </a:t>
            </a:r>
            <a:r>
              <a:rPr lang="en-GB" sz="1100" b="1" dirty="0" err="1">
                <a:latin typeface="Calibri" panose="020F0502020204030204" pitchFamily="34" charset="0"/>
                <a:ea typeface="Arial" panose="020B0604020202020204" pitchFamily="34" charset="0"/>
              </a:rPr>
              <a:t>Agbabi</a:t>
            </a:r>
            <a:endParaRPr lang="en-GB" sz="1100" dirty="0">
              <a:latin typeface="Arial" panose="020B0604020202020204" pitchFamily="34" charset="0"/>
              <a:ea typeface="Arial" panose="020B0604020202020204" pitchFamily="34" charset="0"/>
            </a:endParaRPr>
          </a:p>
        </p:txBody>
      </p:sp>
      <p:sp>
        <p:nvSpPr>
          <p:cNvPr id="36" name="Rectangle 35">
            <a:extLst>
              <a:ext uri="{FF2B5EF4-FFF2-40B4-BE49-F238E27FC236}">
                <a16:creationId xmlns:a16="http://schemas.microsoft.com/office/drawing/2014/main" id="{0DE7E2F2-0C6C-D346-BDFB-3D24E2EE6FFF}"/>
              </a:ext>
            </a:extLst>
          </p:cNvPr>
          <p:cNvSpPr/>
          <p:nvPr/>
        </p:nvSpPr>
        <p:spPr>
          <a:xfrm>
            <a:off x="1776588" y="8607795"/>
            <a:ext cx="142674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Knights and Bikes by Gabrielle Kent</a:t>
            </a:r>
            <a:endParaRPr lang="en-GB" sz="1100" dirty="0">
              <a:latin typeface="Arial" panose="020B0604020202020204" pitchFamily="34" charset="0"/>
              <a:ea typeface="Arial" panose="020B0604020202020204" pitchFamily="34" charset="0"/>
            </a:endParaRPr>
          </a:p>
        </p:txBody>
      </p:sp>
      <p:pic>
        <p:nvPicPr>
          <p:cNvPr id="54" name="Picture 53">
            <a:extLst>
              <a:ext uri="{FF2B5EF4-FFF2-40B4-BE49-F238E27FC236}">
                <a16:creationId xmlns:a16="http://schemas.microsoft.com/office/drawing/2014/main" id="{6A71A3DF-60AE-4207-9C29-45E4D86B0468}"/>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117688" y="6910294"/>
            <a:ext cx="1276329" cy="1928809"/>
          </a:xfrm>
          <a:prstGeom prst="rect">
            <a:avLst/>
          </a:prstGeom>
          <a:ln>
            <a:noFill/>
          </a:ln>
          <a:effectLst>
            <a:outerShdw blurRad="292100" dist="139700" dir="2700000" algn="tl" rotWithShape="0">
              <a:srgbClr val="333333">
                <a:alpha val="65000"/>
              </a:srgbClr>
            </a:outerShdw>
          </a:effectLst>
        </p:spPr>
      </p:pic>
      <p:sp>
        <p:nvSpPr>
          <p:cNvPr id="55" name="Rectangle 54">
            <a:extLst>
              <a:ext uri="{FF2B5EF4-FFF2-40B4-BE49-F238E27FC236}">
                <a16:creationId xmlns:a16="http://schemas.microsoft.com/office/drawing/2014/main" id="{D3909EF7-9396-4897-8FB1-7483436A0A77}"/>
              </a:ext>
            </a:extLst>
          </p:cNvPr>
          <p:cNvSpPr/>
          <p:nvPr/>
        </p:nvSpPr>
        <p:spPr>
          <a:xfrm>
            <a:off x="5041031" y="8611441"/>
            <a:ext cx="144421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Monstrous Devices by Damien Love</a:t>
            </a:r>
            <a:endParaRPr lang="en-GB" sz="1100" dirty="0">
              <a:latin typeface="Arial" panose="020B0604020202020204" pitchFamily="34" charset="0"/>
              <a:ea typeface="Arial" panose="020B0604020202020204" pitchFamily="34" charset="0"/>
            </a:endParaRPr>
          </a:p>
        </p:txBody>
      </p:sp>
      <p:pic>
        <p:nvPicPr>
          <p:cNvPr id="3080" name="Picture 8" descr="The Elemental Detectives eBook : Lawrence, Patrice: Amazon.co.uk: Kindle  Store">
            <a:extLst>
              <a:ext uri="{FF2B5EF4-FFF2-40B4-BE49-F238E27FC236}">
                <a16:creationId xmlns:a16="http://schemas.microsoft.com/office/drawing/2014/main" id="{29A22536-0A6A-4BD2-99E1-1E1B27203C65}"/>
              </a:ext>
            </a:extLst>
          </p:cNvPr>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bwMode="auto">
          <a:xfrm>
            <a:off x="86515" y="5343988"/>
            <a:ext cx="2077660" cy="6425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2" name="Picture 10" descr="Loki: A Bad God's Guide to Ruling the World (Loki: A Bad God's Guide Book  3) eBook : Stowell, Louie, Stowell, Louie: Amazon.co.uk: Kindle Store">
            <a:extLst>
              <a:ext uri="{FF2B5EF4-FFF2-40B4-BE49-F238E27FC236}">
                <a16:creationId xmlns:a16="http://schemas.microsoft.com/office/drawing/2014/main" id="{B3E540C8-C1BC-43A9-86E5-B050C56A2A41}"/>
              </a:ext>
            </a:extLst>
          </p:cNvPr>
          <p:cNvPicPr>
            <a:picLocks noChangeAspect="1" noChangeArrowheads="1"/>
          </p:cNvPicPr>
          <p:nvPr/>
        </p:nvPicPr>
        <p:blipFill>
          <a:blip r:embed="rId14" cstate="print">
            <a:extLst>
              <a:ext uri="{28A0092B-C50C-407E-A947-70E740481C1C}">
                <a14:useLocalDpi xmlns:a14="http://schemas.microsoft.com/office/drawing/2010/main"/>
              </a:ext>
            </a:extLst>
          </a:blip>
          <a:srcRect/>
          <a:stretch>
            <a:fillRect/>
          </a:stretch>
        </p:blipFill>
        <p:spPr bwMode="auto">
          <a:xfrm>
            <a:off x="3866555" y="618519"/>
            <a:ext cx="2877015" cy="8897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237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4C11C6-FCFA-8945-8E29-BC95CB8F4B4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3" name="Rectangle 2">
            <a:extLst>
              <a:ext uri="{FF2B5EF4-FFF2-40B4-BE49-F238E27FC236}">
                <a16:creationId xmlns:a16="http://schemas.microsoft.com/office/drawing/2014/main" id="{8C42EB80-2459-2D4B-8D03-51C2006F5897}"/>
              </a:ext>
            </a:extLst>
          </p:cNvPr>
          <p:cNvSpPr/>
          <p:nvPr/>
        </p:nvSpPr>
        <p:spPr>
          <a:xfrm>
            <a:off x="1952834" y="118668"/>
            <a:ext cx="4780316" cy="2027543"/>
          </a:xfrm>
          <a:prstGeom prst="rect">
            <a:avLst/>
          </a:prstGeom>
          <a:solidFill>
            <a:schemeClr val="bg1">
              <a:alpha val="70000"/>
            </a:schemeClr>
          </a:solidFill>
        </p:spPr>
        <p:txBody>
          <a:bodyPr wrap="square">
            <a:spAutoFit/>
          </a:bodyPr>
          <a:lstStyle/>
          <a:p>
            <a:pPr>
              <a:lnSpc>
                <a:spcPct val="115000"/>
              </a:lnSpc>
              <a:spcAft>
                <a:spcPts val="0"/>
              </a:spcAft>
            </a:pPr>
            <a:r>
              <a:rPr lang="en-GB" sz="1100" dirty="0"/>
              <a:t>Twelve-year-old Addison Cooke just wishes something exciting would happen to him. His aunt and uncle, both world-famous researchers, travel to the ends of the earth searching for hidden treasure, dodging dangerous robbers, while Addison is stuck in school. Luckily for Addison, adventure has a way of finding the </a:t>
            </a:r>
            <a:r>
              <a:rPr lang="en-GB" sz="1100" dirty="0" err="1"/>
              <a:t>Cookes</a:t>
            </a:r>
            <a:r>
              <a:rPr lang="en-GB" sz="1100" dirty="0"/>
              <a:t>. After his uncle unearths the first ancient Incan clue needed to find a vast trove of lost treasure, he is kidnapped by members of a shadowy organization intent on stealing the riches. Addison's uncle is the bandits' key to finding the treasure . . . unless Addison and his friends can outsmart the kidnappers and crack the code first.  This is a story full of laugh-out-loud moments and nonstop action.</a:t>
            </a:r>
          </a:p>
        </p:txBody>
      </p:sp>
      <p:sp>
        <p:nvSpPr>
          <p:cNvPr id="7" name="Rectangle 6">
            <a:extLst>
              <a:ext uri="{FF2B5EF4-FFF2-40B4-BE49-F238E27FC236}">
                <a16:creationId xmlns:a16="http://schemas.microsoft.com/office/drawing/2014/main" id="{9BA78509-E349-D144-9722-B19D9C2009E3}"/>
              </a:ext>
            </a:extLst>
          </p:cNvPr>
          <p:cNvSpPr/>
          <p:nvPr/>
        </p:nvSpPr>
        <p:spPr>
          <a:xfrm>
            <a:off x="122465" y="2815568"/>
            <a:ext cx="881970" cy="105310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19" name="Picture 18">
            <a:extLst>
              <a:ext uri="{FF2B5EF4-FFF2-40B4-BE49-F238E27FC236}">
                <a16:creationId xmlns:a16="http://schemas.microsoft.com/office/drawing/2014/main" id="{27EF8436-44FB-3F48-A3FE-454A6343D1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5744" y="2409528"/>
            <a:ext cx="1125202" cy="1732547"/>
          </a:xfrm>
          <a:prstGeom prst="rect">
            <a:avLst/>
          </a:prstGeom>
          <a:ln>
            <a:noFill/>
          </a:ln>
          <a:effectLst>
            <a:outerShdw blurRad="292100" dist="139700" dir="2700000" algn="tl" rotWithShape="0">
              <a:srgbClr val="333333">
                <a:alpha val="65000"/>
              </a:srgbClr>
            </a:outerShdw>
          </a:effectLst>
        </p:spPr>
      </p:pic>
      <p:pic>
        <p:nvPicPr>
          <p:cNvPr id="31" name="Picture 30">
            <a:extLst>
              <a:ext uri="{FF2B5EF4-FFF2-40B4-BE49-F238E27FC236}">
                <a16:creationId xmlns:a16="http://schemas.microsoft.com/office/drawing/2014/main" id="{7363795C-48B2-B944-BE6E-40ABAC63D4A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6485" y="2415074"/>
            <a:ext cx="1222517" cy="1875489"/>
          </a:xfrm>
          <a:prstGeom prst="rect">
            <a:avLst/>
          </a:prstGeom>
          <a:ln>
            <a:noFill/>
          </a:ln>
          <a:effectLst>
            <a:outerShdw blurRad="292100" dist="139700" dir="2700000" algn="tl" rotWithShape="0">
              <a:srgbClr val="333333">
                <a:alpha val="65000"/>
              </a:srgbClr>
            </a:outerShdw>
          </a:effectLst>
        </p:spPr>
      </p:pic>
      <p:pic>
        <p:nvPicPr>
          <p:cNvPr id="32" name="Picture 31">
            <a:extLst>
              <a:ext uri="{FF2B5EF4-FFF2-40B4-BE49-F238E27FC236}">
                <a16:creationId xmlns:a16="http://schemas.microsoft.com/office/drawing/2014/main" id="{1F5690B9-EF1A-B54E-ABB0-EC3C4856BF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39126" y="2415074"/>
            <a:ext cx="1185811" cy="1819071"/>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22353E4-18F9-094B-A163-BFC544A625F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5105" y="123606"/>
            <a:ext cx="1235379" cy="1890887"/>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4CCBBCAC-9819-3442-8134-269594F4DA9C}"/>
              </a:ext>
            </a:extLst>
          </p:cNvPr>
          <p:cNvSpPr/>
          <p:nvPr/>
        </p:nvSpPr>
        <p:spPr>
          <a:xfrm>
            <a:off x="124850" y="1722907"/>
            <a:ext cx="1739675" cy="664862"/>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Addison Cooke and the Treasure of the Incas by Jonathan Stokes</a:t>
            </a:r>
          </a:p>
        </p:txBody>
      </p:sp>
      <p:pic>
        <p:nvPicPr>
          <p:cNvPr id="41" name="Picture 40">
            <a:extLst>
              <a:ext uri="{FF2B5EF4-FFF2-40B4-BE49-F238E27FC236}">
                <a16:creationId xmlns:a16="http://schemas.microsoft.com/office/drawing/2014/main" id="{8C4B0EBB-CA2A-4368-973C-2CEB71E5AC9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308504" y="6993508"/>
            <a:ext cx="1181839" cy="1812637"/>
          </a:xfrm>
          <a:prstGeom prst="rect">
            <a:avLst/>
          </a:prstGeom>
          <a:ln>
            <a:noFill/>
          </a:ln>
          <a:effectLst>
            <a:outerShdw blurRad="292100" dist="139700" dir="2700000" algn="tl" rotWithShape="0">
              <a:srgbClr val="333333">
                <a:alpha val="65000"/>
              </a:srgbClr>
            </a:outerShdw>
          </a:effectLst>
        </p:spPr>
      </p:pic>
      <p:pic>
        <p:nvPicPr>
          <p:cNvPr id="42" name="Picture 41">
            <a:extLst>
              <a:ext uri="{FF2B5EF4-FFF2-40B4-BE49-F238E27FC236}">
                <a16:creationId xmlns:a16="http://schemas.microsoft.com/office/drawing/2014/main" id="{16CFDDB4-BF02-42CA-846D-E3BCD708E4D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951677" y="2415074"/>
            <a:ext cx="1197079" cy="1835521"/>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A23D59F8-0C25-C749-BC07-A3C9692C6359}"/>
              </a:ext>
            </a:extLst>
          </p:cNvPr>
          <p:cNvSpPr/>
          <p:nvPr/>
        </p:nvSpPr>
        <p:spPr>
          <a:xfrm>
            <a:off x="1002952" y="4150691"/>
            <a:ext cx="134993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Calibri" panose="020F0502020204030204" pitchFamily="34" charset="0"/>
              </a:rPr>
              <a:t>FloodWorld</a:t>
            </a:r>
            <a:r>
              <a:rPr lang="en-GB" sz="1100" b="1" dirty="0">
                <a:latin typeface="Calibri" panose="020F0502020204030204" pitchFamily="34" charset="0"/>
                <a:ea typeface="Calibri" panose="020F0502020204030204" pitchFamily="34" charset="0"/>
              </a:rPr>
              <a:t> by Tom </a:t>
            </a:r>
            <a:r>
              <a:rPr lang="en-GB" sz="1100" b="1" dirty="0" err="1">
                <a:latin typeface="Calibri" panose="020F0502020204030204" pitchFamily="34" charset="0"/>
                <a:ea typeface="Calibri" panose="020F0502020204030204" pitchFamily="34" charset="0"/>
              </a:rPr>
              <a:t>Huddlestone</a:t>
            </a:r>
            <a:endParaRPr lang="en-GB" sz="1100" dirty="0">
              <a:latin typeface="Arial" panose="020B0604020202020204" pitchFamily="34" charset="0"/>
              <a:ea typeface="Arial" panose="020B0604020202020204" pitchFamily="34" charset="0"/>
            </a:endParaRPr>
          </a:p>
        </p:txBody>
      </p:sp>
      <p:sp>
        <p:nvSpPr>
          <p:cNvPr id="11" name="Rectangle 10">
            <a:extLst>
              <a:ext uri="{FF2B5EF4-FFF2-40B4-BE49-F238E27FC236}">
                <a16:creationId xmlns:a16="http://schemas.microsoft.com/office/drawing/2014/main" id="{C02D3C61-A234-7840-96C9-86FF0B0E0A2A}"/>
              </a:ext>
            </a:extLst>
          </p:cNvPr>
          <p:cNvSpPr/>
          <p:nvPr/>
        </p:nvSpPr>
        <p:spPr>
          <a:xfrm>
            <a:off x="2429152" y="4142075"/>
            <a:ext cx="1306973"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Orion Lost by Alistair Chisholm</a:t>
            </a:r>
            <a:endParaRPr lang="en-GB" sz="1100" dirty="0">
              <a:latin typeface="Arial" panose="020B0604020202020204" pitchFamily="34" charset="0"/>
              <a:ea typeface="Arial" panose="020B0604020202020204" pitchFamily="34" charset="0"/>
            </a:endParaRPr>
          </a:p>
        </p:txBody>
      </p:sp>
      <p:sp>
        <p:nvSpPr>
          <p:cNvPr id="13" name="Rectangle 12">
            <a:extLst>
              <a:ext uri="{FF2B5EF4-FFF2-40B4-BE49-F238E27FC236}">
                <a16:creationId xmlns:a16="http://schemas.microsoft.com/office/drawing/2014/main" id="{5A56E981-CDD3-F94D-9212-5B820406E70A}"/>
              </a:ext>
            </a:extLst>
          </p:cNvPr>
          <p:cNvSpPr/>
          <p:nvPr/>
        </p:nvSpPr>
        <p:spPr>
          <a:xfrm>
            <a:off x="3844037" y="4134026"/>
            <a:ext cx="131943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Boy Underwater by Adam Baron</a:t>
            </a:r>
            <a:endParaRPr lang="en-GB" sz="1100" dirty="0">
              <a:latin typeface="Arial" panose="020B0604020202020204" pitchFamily="34" charset="0"/>
              <a:ea typeface="Arial" panose="020B0604020202020204" pitchFamily="34" charset="0"/>
            </a:endParaRPr>
          </a:p>
        </p:txBody>
      </p:sp>
      <p:sp>
        <p:nvSpPr>
          <p:cNvPr id="15" name="Rectangle 14">
            <a:extLst>
              <a:ext uri="{FF2B5EF4-FFF2-40B4-BE49-F238E27FC236}">
                <a16:creationId xmlns:a16="http://schemas.microsoft.com/office/drawing/2014/main" id="{572376F5-B5A6-9C41-9F53-DEB4CD8EF5D4}"/>
              </a:ext>
            </a:extLst>
          </p:cNvPr>
          <p:cNvSpPr/>
          <p:nvPr/>
        </p:nvSpPr>
        <p:spPr>
          <a:xfrm>
            <a:off x="5262346" y="4126980"/>
            <a:ext cx="1319437"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Beetle Boy by M.G. Leonard</a:t>
            </a:r>
            <a:endParaRPr lang="en-GB" sz="1100" dirty="0">
              <a:latin typeface="Arial" panose="020B0604020202020204" pitchFamily="34" charset="0"/>
              <a:ea typeface="Arial" panose="020B0604020202020204" pitchFamily="34" charset="0"/>
            </a:endParaRPr>
          </a:p>
        </p:txBody>
      </p:sp>
      <p:sp>
        <p:nvSpPr>
          <p:cNvPr id="44" name="Rectangle 43">
            <a:extLst>
              <a:ext uri="{FF2B5EF4-FFF2-40B4-BE49-F238E27FC236}">
                <a16:creationId xmlns:a16="http://schemas.microsoft.com/office/drawing/2014/main" id="{61BBD6BB-38FF-4219-BB58-53F38EA155D3}"/>
              </a:ext>
            </a:extLst>
          </p:cNvPr>
          <p:cNvSpPr/>
          <p:nvPr/>
        </p:nvSpPr>
        <p:spPr>
          <a:xfrm>
            <a:off x="1634575" y="4740482"/>
            <a:ext cx="2757953" cy="1778820"/>
          </a:xfrm>
          <a:prstGeom prst="rect">
            <a:avLst/>
          </a:prstGeom>
          <a:solidFill>
            <a:schemeClr val="bg1">
              <a:alpha val="70000"/>
            </a:schemeClr>
          </a:solidFill>
        </p:spPr>
        <p:txBody>
          <a:bodyPr wrap="square">
            <a:spAutoFit/>
          </a:bodyPr>
          <a:lstStyle/>
          <a:p>
            <a:pPr>
              <a:lnSpc>
                <a:spcPct val="115000"/>
              </a:lnSpc>
              <a:spcAft>
                <a:spcPts val="0"/>
              </a:spcAft>
            </a:pPr>
            <a:r>
              <a:rPr lang="en-GB" sz="1200" dirty="0"/>
              <a:t>Chaya, a no-nonsense, outspoken hero, leads her friends and a gorgeous elephant on a noisy, fraught, joyous adventure through the jungle where revolution is stirring and leeches lurk. Will stealing the queen's jewels be the beginning or the end of everything for the intrepid gang?</a:t>
            </a:r>
          </a:p>
        </p:txBody>
      </p:sp>
      <p:pic>
        <p:nvPicPr>
          <p:cNvPr id="45" name="Picture 44">
            <a:extLst>
              <a:ext uri="{FF2B5EF4-FFF2-40B4-BE49-F238E27FC236}">
                <a16:creationId xmlns:a16="http://schemas.microsoft.com/office/drawing/2014/main" id="{5C3BDB54-0465-42BF-8352-1A483481D7CC}"/>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20760" y="4683551"/>
            <a:ext cx="1204612" cy="1860226"/>
          </a:xfrm>
          <a:prstGeom prst="rect">
            <a:avLst/>
          </a:prstGeom>
          <a:ln>
            <a:noFill/>
          </a:ln>
          <a:effectLst>
            <a:outerShdw blurRad="292100" dist="139700" dir="2700000" algn="tl" rotWithShape="0">
              <a:srgbClr val="333333">
                <a:alpha val="65000"/>
              </a:srgbClr>
            </a:outerShdw>
          </a:effectLst>
        </p:spPr>
      </p:pic>
      <p:sp>
        <p:nvSpPr>
          <p:cNvPr id="46" name="Rectangle 45">
            <a:extLst>
              <a:ext uri="{FF2B5EF4-FFF2-40B4-BE49-F238E27FC236}">
                <a16:creationId xmlns:a16="http://schemas.microsoft.com/office/drawing/2014/main" id="{0F4E390B-FF73-4E1D-B837-3B606DB1082F}"/>
              </a:ext>
            </a:extLst>
          </p:cNvPr>
          <p:cNvSpPr/>
          <p:nvPr/>
        </p:nvSpPr>
        <p:spPr>
          <a:xfrm>
            <a:off x="191015" y="6264830"/>
            <a:ext cx="1432018"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Girl Who Stole An Elephant by </a:t>
            </a:r>
            <a:r>
              <a:rPr lang="en-GB" sz="1100" b="1" dirty="0" err="1">
                <a:latin typeface="Calibri" panose="020F0502020204030204" pitchFamily="34" charset="0"/>
                <a:ea typeface="Calibri" panose="020F0502020204030204" pitchFamily="34" charset="0"/>
              </a:rPr>
              <a:t>Nizrana</a:t>
            </a:r>
            <a:r>
              <a:rPr lang="en-GB" sz="1100" b="1" dirty="0">
                <a:latin typeface="Calibri" panose="020F0502020204030204" pitchFamily="34" charset="0"/>
                <a:ea typeface="Calibri" panose="020F0502020204030204" pitchFamily="34" charset="0"/>
              </a:rPr>
              <a:t> Farook</a:t>
            </a:r>
            <a:endParaRPr lang="en-GB" sz="1100" dirty="0">
              <a:latin typeface="Arial" panose="020B0604020202020204" pitchFamily="34" charset="0"/>
              <a:ea typeface="Arial" panose="020B0604020202020204" pitchFamily="34" charset="0"/>
            </a:endParaRPr>
          </a:p>
        </p:txBody>
      </p:sp>
      <p:pic>
        <p:nvPicPr>
          <p:cNvPr id="4098" name="Picture 2" descr="Aarti &amp; the Blue Gods - The Yellow-Lighted Bookshop">
            <a:extLst>
              <a:ext uri="{FF2B5EF4-FFF2-40B4-BE49-F238E27FC236}">
                <a16:creationId xmlns:a16="http://schemas.microsoft.com/office/drawing/2014/main" id="{8F40FD17-1875-4BA1-B130-3878E1F0C7FA}"/>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330991" y="7020607"/>
            <a:ext cx="1175918" cy="18138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1F6FBDA8-B9CE-C545-A425-5D7A2FBC29BB}"/>
              </a:ext>
            </a:extLst>
          </p:cNvPr>
          <p:cNvSpPr/>
          <p:nvPr/>
        </p:nvSpPr>
        <p:spPr>
          <a:xfrm>
            <a:off x="87242" y="8614098"/>
            <a:ext cx="1557906"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Aarti &amp; the Blue Gods by </a:t>
            </a:r>
            <a:r>
              <a:rPr lang="en-GB" sz="1100" b="1" dirty="0" err="1">
                <a:latin typeface="Calibri" panose="020F0502020204030204" pitchFamily="34" charset="0"/>
                <a:ea typeface="Calibri" panose="020F0502020204030204" pitchFamily="34" charset="0"/>
              </a:rPr>
              <a:t>Jasbinder</a:t>
            </a:r>
            <a:r>
              <a:rPr lang="en-GB" sz="1100" b="1" dirty="0">
                <a:latin typeface="Calibri" panose="020F0502020204030204" pitchFamily="34" charset="0"/>
                <a:ea typeface="Calibri" panose="020F0502020204030204" pitchFamily="34" charset="0"/>
              </a:rPr>
              <a:t> </a:t>
            </a:r>
            <a:r>
              <a:rPr lang="en-GB" sz="1100" b="1" dirty="0" err="1">
                <a:latin typeface="Calibri" panose="020F0502020204030204" pitchFamily="34" charset="0"/>
                <a:ea typeface="Calibri" panose="020F0502020204030204" pitchFamily="34" charset="0"/>
              </a:rPr>
              <a:t>Bilan</a:t>
            </a:r>
            <a:endParaRPr lang="en-GB" sz="1100" dirty="0">
              <a:latin typeface="Arial" panose="020B0604020202020204" pitchFamily="34" charset="0"/>
              <a:ea typeface="Arial" panose="020B0604020202020204" pitchFamily="34" charset="0"/>
            </a:endParaRPr>
          </a:p>
        </p:txBody>
      </p:sp>
      <p:pic>
        <p:nvPicPr>
          <p:cNvPr id="4100" name="Picture 4" descr="The Thief Who Sang Storms: New for 2022 from bestselling author Sophie  Anderson. Step into a fairy tale world of magical adventure. : Anderson,  Sophie, Joanna Lisowiec: Amazon.co.uk: Books">
            <a:extLst>
              <a:ext uri="{FF2B5EF4-FFF2-40B4-BE49-F238E27FC236}">
                <a16:creationId xmlns:a16="http://schemas.microsoft.com/office/drawing/2014/main" id="{63060FF9-4184-4D65-B4B0-E5DC041F7FFC}"/>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1940132" y="6978088"/>
            <a:ext cx="1184044" cy="18138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102" name="Picture 6" descr="The Kingdom Over the Sea | Book by Zohra Nabi | Official Publisher Page |  Simon &amp; Schuster UK">
            <a:extLst>
              <a:ext uri="{FF2B5EF4-FFF2-40B4-BE49-F238E27FC236}">
                <a16:creationId xmlns:a16="http://schemas.microsoft.com/office/drawing/2014/main" id="{0F1ACF6E-EF08-4143-933F-7BE0263597D0}"/>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3697448" y="6993508"/>
            <a:ext cx="1181839" cy="18138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E08119C3-5D5D-0D4A-9E6D-ED5328C47456}"/>
              </a:ext>
            </a:extLst>
          </p:cNvPr>
          <p:cNvSpPr/>
          <p:nvPr/>
        </p:nvSpPr>
        <p:spPr>
          <a:xfrm>
            <a:off x="5107920" y="8606237"/>
            <a:ext cx="1684390"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Star Outside my Window by </a:t>
            </a:r>
            <a:r>
              <a:rPr lang="en-GB" sz="1100" b="1" dirty="0" err="1">
                <a:latin typeface="Calibri" panose="020F0502020204030204" pitchFamily="34" charset="0"/>
                <a:ea typeface="Arial" panose="020B0604020202020204" pitchFamily="34" charset="0"/>
              </a:rPr>
              <a:t>Onjali</a:t>
            </a:r>
            <a:r>
              <a:rPr lang="en-GB" sz="1100" b="1" dirty="0">
                <a:latin typeface="Calibri" panose="020F0502020204030204" pitchFamily="34" charset="0"/>
                <a:ea typeface="Arial" panose="020B0604020202020204" pitchFamily="34" charset="0"/>
              </a:rPr>
              <a:t> Q Rauf</a:t>
            </a:r>
            <a:endParaRPr lang="en-GB" sz="1100" dirty="0">
              <a:latin typeface="Arial" panose="020B0604020202020204" pitchFamily="34" charset="0"/>
              <a:ea typeface="Arial" panose="020B0604020202020204" pitchFamily="34" charset="0"/>
            </a:endParaRPr>
          </a:p>
        </p:txBody>
      </p:sp>
      <p:sp>
        <p:nvSpPr>
          <p:cNvPr id="26" name="Rectangle 25">
            <a:extLst>
              <a:ext uri="{FF2B5EF4-FFF2-40B4-BE49-F238E27FC236}">
                <a16:creationId xmlns:a16="http://schemas.microsoft.com/office/drawing/2014/main" id="{6226A61D-104A-4D49-BA37-8909FC2435E0}"/>
              </a:ext>
            </a:extLst>
          </p:cNvPr>
          <p:cNvSpPr/>
          <p:nvPr/>
        </p:nvSpPr>
        <p:spPr>
          <a:xfrm>
            <a:off x="1677921" y="8604552"/>
            <a:ext cx="1818943"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Thief who Sang Storms by Sophie Anderson</a:t>
            </a:r>
            <a:endParaRPr lang="en-GB" sz="1100" dirty="0">
              <a:latin typeface="Arial" panose="020B0604020202020204" pitchFamily="34" charset="0"/>
              <a:ea typeface="Arial" panose="020B0604020202020204" pitchFamily="34" charset="0"/>
            </a:endParaRPr>
          </a:p>
        </p:txBody>
      </p:sp>
      <p:sp>
        <p:nvSpPr>
          <p:cNvPr id="28" name="Rectangle 27">
            <a:extLst>
              <a:ext uri="{FF2B5EF4-FFF2-40B4-BE49-F238E27FC236}">
                <a16:creationId xmlns:a16="http://schemas.microsoft.com/office/drawing/2014/main" id="{2107E3F1-5BE8-944C-BC38-1E07310E9277}"/>
              </a:ext>
            </a:extLst>
          </p:cNvPr>
          <p:cNvSpPr/>
          <p:nvPr/>
        </p:nvSpPr>
        <p:spPr>
          <a:xfrm>
            <a:off x="3558435" y="8614098"/>
            <a:ext cx="145566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Kingdom over the Sea by Zohra Nabi</a:t>
            </a:r>
            <a:endParaRPr lang="en-GB" sz="1100" dirty="0">
              <a:latin typeface="Arial" panose="020B0604020202020204" pitchFamily="34" charset="0"/>
              <a:ea typeface="Arial" panose="020B0604020202020204" pitchFamily="34" charset="0"/>
            </a:endParaRPr>
          </a:p>
        </p:txBody>
      </p:sp>
      <p:pic>
        <p:nvPicPr>
          <p:cNvPr id="4104" name="Picture 8" descr="The Girl Who Stole An Elephant eBook : Farook, Nizrana: Amazon.co.uk:  Kindle Store">
            <a:extLst>
              <a:ext uri="{FF2B5EF4-FFF2-40B4-BE49-F238E27FC236}">
                <a16:creationId xmlns:a16="http://schemas.microsoft.com/office/drawing/2014/main" id="{C1CA51CA-3522-43A5-B928-1A3BF8DD8058}"/>
              </a:ext>
            </a:extLst>
          </p:cNvPr>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bwMode="auto">
          <a:xfrm>
            <a:off x="4281902" y="5282710"/>
            <a:ext cx="2488930" cy="7697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606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4C11C6-FCFA-8945-8E29-BC95CB8F4B4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20" name="Rectangle 19">
            <a:extLst>
              <a:ext uri="{FF2B5EF4-FFF2-40B4-BE49-F238E27FC236}">
                <a16:creationId xmlns:a16="http://schemas.microsoft.com/office/drawing/2014/main" id="{FA88D157-BFD6-5B4D-A501-F83ABDB0B245}"/>
              </a:ext>
            </a:extLst>
          </p:cNvPr>
          <p:cNvSpPr/>
          <p:nvPr/>
        </p:nvSpPr>
        <p:spPr>
          <a:xfrm>
            <a:off x="1620968" y="2677679"/>
            <a:ext cx="3904449" cy="1565172"/>
          </a:xfrm>
          <a:prstGeom prst="rect">
            <a:avLst/>
          </a:prstGeom>
          <a:solidFill>
            <a:schemeClr val="bg1">
              <a:alpha val="70000"/>
            </a:schemeClr>
          </a:solidFill>
        </p:spPr>
        <p:txBody>
          <a:bodyPr wrap="square">
            <a:spAutoFit/>
          </a:bodyPr>
          <a:lstStyle/>
          <a:p>
            <a:pPr>
              <a:lnSpc>
                <a:spcPct val="115000"/>
              </a:lnSpc>
              <a:spcAft>
                <a:spcPts val="0"/>
              </a:spcAft>
            </a:pPr>
            <a:r>
              <a:rPr lang="en-GB" sz="1200" dirty="0"/>
              <a:t>Running. That's all Ghost (real name Castle </a:t>
            </a:r>
            <a:r>
              <a:rPr lang="en-GB" sz="1200" dirty="0" err="1"/>
              <a:t>Cranshaw</a:t>
            </a:r>
            <a:r>
              <a:rPr lang="en-GB" sz="1200" dirty="0"/>
              <a:t>) has ever known. But Ghost has been running for the wrong reasons - until he meets Coach, an ex-Olympic Medallist who sees something in Ghost: crazy, natural talent. If Ghost can stay on track, literally and figuratively, he could be the best sprinter in the city. Can Ghost harness his raw talent for speed, or will his past finally catch up to him? </a:t>
            </a:r>
            <a:endParaRPr lang="en-GB" sz="1200" dirty="0">
              <a:latin typeface="Arial" panose="020B0604020202020204" pitchFamily="34" charset="0"/>
              <a:ea typeface="Arial" panose="020B0604020202020204" pitchFamily="34" charset="0"/>
            </a:endParaRPr>
          </a:p>
        </p:txBody>
      </p:sp>
      <p:pic>
        <p:nvPicPr>
          <p:cNvPr id="23" name="Picture 22">
            <a:extLst>
              <a:ext uri="{FF2B5EF4-FFF2-40B4-BE49-F238E27FC236}">
                <a16:creationId xmlns:a16="http://schemas.microsoft.com/office/drawing/2014/main" id="{931113E8-C2FD-3348-870E-926F36646A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2691" y="2451634"/>
            <a:ext cx="1179975" cy="1823301"/>
          </a:xfrm>
          <a:prstGeom prst="rect">
            <a:avLst/>
          </a:prstGeom>
          <a:ln>
            <a:noFill/>
          </a:ln>
          <a:effectLst>
            <a:outerShdw blurRad="292100" dist="139700" dir="2700000" algn="tl" rotWithShape="0">
              <a:srgbClr val="333333">
                <a:alpha val="65000"/>
              </a:srgbClr>
            </a:outerShdw>
          </a:effectLst>
        </p:spPr>
      </p:pic>
      <p:sp>
        <p:nvSpPr>
          <p:cNvPr id="36" name="Rectangle 35">
            <a:extLst>
              <a:ext uri="{FF2B5EF4-FFF2-40B4-BE49-F238E27FC236}">
                <a16:creationId xmlns:a16="http://schemas.microsoft.com/office/drawing/2014/main" id="{7CE74E90-325F-344B-8C84-A60B5CEA498E}"/>
              </a:ext>
            </a:extLst>
          </p:cNvPr>
          <p:cNvSpPr/>
          <p:nvPr/>
        </p:nvSpPr>
        <p:spPr>
          <a:xfrm>
            <a:off x="286915" y="4091352"/>
            <a:ext cx="1276329"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Ghost by Jason Reynolds</a:t>
            </a:r>
            <a:endParaRPr lang="en-GB" sz="1100" dirty="0">
              <a:latin typeface="Arial" panose="020B0604020202020204" pitchFamily="34" charset="0"/>
              <a:ea typeface="Arial" panose="020B0604020202020204" pitchFamily="34" charset="0"/>
            </a:endParaRPr>
          </a:p>
        </p:txBody>
      </p:sp>
      <p:pic>
        <p:nvPicPr>
          <p:cNvPr id="46" name="Picture 45">
            <a:extLst>
              <a:ext uri="{FF2B5EF4-FFF2-40B4-BE49-F238E27FC236}">
                <a16:creationId xmlns:a16="http://schemas.microsoft.com/office/drawing/2014/main" id="{D6A8D550-1081-49FA-934D-EC3B756932E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27512" y="4726390"/>
            <a:ext cx="1166285" cy="1777559"/>
          </a:xfrm>
          <a:prstGeom prst="rect">
            <a:avLst/>
          </a:prstGeom>
          <a:ln>
            <a:noFill/>
          </a:ln>
          <a:effectLst>
            <a:outerShdw blurRad="292100" dist="139700" dir="2700000" algn="tl" rotWithShape="0">
              <a:srgbClr val="333333">
                <a:alpha val="65000"/>
              </a:srgbClr>
            </a:outerShdw>
          </a:effectLst>
        </p:spPr>
      </p:pic>
      <p:pic>
        <p:nvPicPr>
          <p:cNvPr id="5122" name="Picture 2" descr="The Aquanaut (PB): A Graphic Novel : Santat, Dan, Santat, Dan:  Amazon.co.uk: Books">
            <a:extLst>
              <a:ext uri="{FF2B5EF4-FFF2-40B4-BE49-F238E27FC236}">
                <a16:creationId xmlns:a16="http://schemas.microsoft.com/office/drawing/2014/main" id="{0076CDCE-B29A-4074-9D08-9DAD7FF5DF00}"/>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1358216" y="59504"/>
            <a:ext cx="1306973" cy="196046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4" name="Picture 4" descr="Sisters of the Mist : Marlyn Spaaij: Amazon.co.uk: Books">
            <a:extLst>
              <a:ext uri="{FF2B5EF4-FFF2-40B4-BE49-F238E27FC236}">
                <a16:creationId xmlns:a16="http://schemas.microsoft.com/office/drawing/2014/main" id="{FCF4FFE3-46B4-4FF9-ACDB-C74BDFAADDB6}"/>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3006326" y="59504"/>
            <a:ext cx="1396707" cy="196316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6" name="Picture 6" descr="The Awakening Storm: A Graphic Novel (City of Dragons #1) : Yogis, Jaimal,  Truong, Vivian: Amazon.co.uk: Books">
            <a:extLst>
              <a:ext uri="{FF2B5EF4-FFF2-40B4-BE49-F238E27FC236}">
                <a16:creationId xmlns:a16="http://schemas.microsoft.com/office/drawing/2014/main" id="{20EF50FB-3B44-4613-8749-3BB5EB0E93D8}"/>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4744170" y="62207"/>
            <a:ext cx="1306972" cy="19604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9" name="Rectangle 48">
            <a:extLst>
              <a:ext uri="{FF2B5EF4-FFF2-40B4-BE49-F238E27FC236}">
                <a16:creationId xmlns:a16="http://schemas.microsoft.com/office/drawing/2014/main" id="{E9A76D28-5C0A-460A-946A-E482925C96C5}"/>
              </a:ext>
            </a:extLst>
          </p:cNvPr>
          <p:cNvSpPr/>
          <p:nvPr/>
        </p:nvSpPr>
        <p:spPr>
          <a:xfrm>
            <a:off x="1341880" y="1770401"/>
            <a:ext cx="127632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Aquanaut by Dan </a:t>
            </a:r>
            <a:r>
              <a:rPr lang="en-GB" sz="1100" b="1" dirty="0" err="1">
                <a:latin typeface="Calibri" panose="020F0502020204030204" pitchFamily="34" charset="0"/>
                <a:ea typeface="Arial" panose="020B0604020202020204" pitchFamily="34" charset="0"/>
              </a:rPr>
              <a:t>Santat</a:t>
            </a:r>
            <a:endParaRPr lang="en-GB" sz="1100" dirty="0">
              <a:latin typeface="Arial" panose="020B0604020202020204" pitchFamily="34" charset="0"/>
              <a:ea typeface="Arial" panose="020B0604020202020204" pitchFamily="34" charset="0"/>
            </a:endParaRPr>
          </a:p>
        </p:txBody>
      </p:sp>
      <p:sp>
        <p:nvSpPr>
          <p:cNvPr id="50" name="Rectangle 49">
            <a:extLst>
              <a:ext uri="{FF2B5EF4-FFF2-40B4-BE49-F238E27FC236}">
                <a16:creationId xmlns:a16="http://schemas.microsoft.com/office/drawing/2014/main" id="{1A68E786-A5AF-4D7D-86FB-1104945CC343}"/>
              </a:ext>
            </a:extLst>
          </p:cNvPr>
          <p:cNvSpPr/>
          <p:nvPr/>
        </p:nvSpPr>
        <p:spPr>
          <a:xfrm>
            <a:off x="3067808" y="1788112"/>
            <a:ext cx="127632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Sisters of the Mist by </a:t>
            </a:r>
            <a:r>
              <a:rPr lang="en-GB" sz="1100" b="1" dirty="0" err="1">
                <a:latin typeface="Calibri" panose="020F0502020204030204" pitchFamily="34" charset="0"/>
                <a:ea typeface="Arial" panose="020B0604020202020204" pitchFamily="34" charset="0"/>
              </a:rPr>
              <a:t>Marlyn</a:t>
            </a:r>
            <a:r>
              <a:rPr lang="en-GB" sz="1100" b="1" dirty="0">
                <a:latin typeface="Calibri" panose="020F0502020204030204" pitchFamily="34" charset="0"/>
                <a:ea typeface="Arial" panose="020B0604020202020204" pitchFamily="34" charset="0"/>
              </a:rPr>
              <a:t> </a:t>
            </a:r>
            <a:r>
              <a:rPr lang="en-GB" sz="1100" b="1" dirty="0" err="1">
                <a:latin typeface="Calibri" panose="020F0502020204030204" pitchFamily="34" charset="0"/>
                <a:ea typeface="Arial" panose="020B0604020202020204" pitchFamily="34" charset="0"/>
              </a:rPr>
              <a:t>Spaaij</a:t>
            </a:r>
            <a:endParaRPr lang="en-GB" sz="1100" dirty="0">
              <a:latin typeface="Arial" panose="020B0604020202020204" pitchFamily="34" charset="0"/>
              <a:ea typeface="Arial" panose="020B0604020202020204" pitchFamily="34" charset="0"/>
            </a:endParaRPr>
          </a:p>
        </p:txBody>
      </p:sp>
      <p:sp>
        <p:nvSpPr>
          <p:cNvPr id="51" name="Rectangle 50">
            <a:extLst>
              <a:ext uri="{FF2B5EF4-FFF2-40B4-BE49-F238E27FC236}">
                <a16:creationId xmlns:a16="http://schemas.microsoft.com/office/drawing/2014/main" id="{FC8804E4-5854-4CAA-BE08-F2D437386241}"/>
              </a:ext>
            </a:extLst>
          </p:cNvPr>
          <p:cNvSpPr/>
          <p:nvPr/>
        </p:nvSpPr>
        <p:spPr>
          <a:xfrm>
            <a:off x="4753170" y="1770401"/>
            <a:ext cx="127632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City of Dragons by </a:t>
            </a:r>
            <a:r>
              <a:rPr lang="en-GB" sz="1100" b="1" dirty="0" err="1">
                <a:latin typeface="Calibri" panose="020F0502020204030204" pitchFamily="34" charset="0"/>
                <a:ea typeface="Arial" panose="020B0604020202020204" pitchFamily="34" charset="0"/>
              </a:rPr>
              <a:t>Jaimal</a:t>
            </a:r>
            <a:r>
              <a:rPr lang="en-GB" sz="1100" b="1" dirty="0">
                <a:latin typeface="Calibri" panose="020F0502020204030204" pitchFamily="34" charset="0"/>
                <a:ea typeface="Arial" panose="020B0604020202020204" pitchFamily="34" charset="0"/>
              </a:rPr>
              <a:t> Yogis</a:t>
            </a:r>
            <a:endParaRPr lang="en-GB" sz="1100" dirty="0">
              <a:latin typeface="Arial" panose="020B0604020202020204" pitchFamily="34" charset="0"/>
              <a:ea typeface="Arial" panose="020B0604020202020204" pitchFamily="34" charset="0"/>
            </a:endParaRPr>
          </a:p>
        </p:txBody>
      </p:sp>
      <p:pic>
        <p:nvPicPr>
          <p:cNvPr id="52" name="Picture 14" descr="Lu (Track): Amazon.co.uk: Jason Reynolds: Books">
            <a:extLst>
              <a:ext uri="{FF2B5EF4-FFF2-40B4-BE49-F238E27FC236}">
                <a16:creationId xmlns:a16="http://schemas.microsoft.com/office/drawing/2014/main" id="{01900306-012E-4374-BEF9-848ECFC7EB54}"/>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5697022" y="2425360"/>
            <a:ext cx="719522" cy="21466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8" name="Picture 8" descr="Jamie Johnson Books - Dan Freedman">
            <a:extLst>
              <a:ext uri="{FF2B5EF4-FFF2-40B4-BE49-F238E27FC236}">
                <a16:creationId xmlns:a16="http://schemas.microsoft.com/office/drawing/2014/main" id="{D2A10D7E-DF73-4EA6-955E-ECA4B6AF77A2}"/>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366944" y="4726390"/>
            <a:ext cx="1183291" cy="18128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E08119C3-5D5D-0D4A-9E6D-ED5328C47456}"/>
              </a:ext>
            </a:extLst>
          </p:cNvPr>
          <p:cNvSpPr/>
          <p:nvPr/>
        </p:nvSpPr>
        <p:spPr>
          <a:xfrm>
            <a:off x="327773" y="6375461"/>
            <a:ext cx="1276329"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Kick Off by Dan Freedman</a:t>
            </a:r>
            <a:endParaRPr lang="en-GB" sz="1100" dirty="0">
              <a:latin typeface="Arial" panose="020B0604020202020204" pitchFamily="34" charset="0"/>
              <a:ea typeface="Arial" panose="020B0604020202020204" pitchFamily="34" charset="0"/>
            </a:endParaRPr>
          </a:p>
        </p:txBody>
      </p:sp>
      <p:pic>
        <p:nvPicPr>
          <p:cNvPr id="53" name="Picture 2" descr="9781781129487">
            <a:extLst>
              <a:ext uri="{FF2B5EF4-FFF2-40B4-BE49-F238E27FC236}">
                <a16:creationId xmlns:a16="http://schemas.microsoft.com/office/drawing/2014/main" id="{BA97B563-288F-495E-A891-5047C3528C43}"/>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1881737" y="4726389"/>
            <a:ext cx="1178229" cy="18098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A23D59F8-0C25-C749-BC07-A3C9692C6359}"/>
              </a:ext>
            </a:extLst>
          </p:cNvPr>
          <p:cNvSpPr/>
          <p:nvPr/>
        </p:nvSpPr>
        <p:spPr>
          <a:xfrm>
            <a:off x="1756219" y="6375461"/>
            <a:ext cx="143201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After the War by Tom Palmer</a:t>
            </a:r>
            <a:endParaRPr lang="en-GB" sz="1100" dirty="0">
              <a:latin typeface="Arial" panose="020B0604020202020204" pitchFamily="34" charset="0"/>
              <a:ea typeface="Arial" panose="020B0604020202020204" pitchFamily="34" charset="0"/>
            </a:endParaRPr>
          </a:p>
        </p:txBody>
      </p:sp>
      <p:sp>
        <p:nvSpPr>
          <p:cNvPr id="13" name="Rectangle 12">
            <a:extLst>
              <a:ext uri="{FF2B5EF4-FFF2-40B4-BE49-F238E27FC236}">
                <a16:creationId xmlns:a16="http://schemas.microsoft.com/office/drawing/2014/main" id="{5A56E981-CDD3-F94D-9212-5B820406E70A}"/>
              </a:ext>
            </a:extLst>
          </p:cNvPr>
          <p:cNvSpPr/>
          <p:nvPr/>
        </p:nvSpPr>
        <p:spPr>
          <a:xfrm>
            <a:off x="3306453" y="6386612"/>
            <a:ext cx="147777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Owen and the Soldier by Lisa Thompson</a:t>
            </a:r>
            <a:endParaRPr lang="en-GB" sz="1100" dirty="0">
              <a:latin typeface="Arial" panose="020B0604020202020204" pitchFamily="34" charset="0"/>
              <a:ea typeface="Arial" panose="020B0604020202020204" pitchFamily="34" charset="0"/>
            </a:endParaRPr>
          </a:p>
        </p:txBody>
      </p:sp>
      <p:pic>
        <p:nvPicPr>
          <p:cNvPr id="54" name="Picture 4" descr="Can You Feel the Noise?">
            <a:extLst>
              <a:ext uri="{FF2B5EF4-FFF2-40B4-BE49-F238E27FC236}">
                <a16:creationId xmlns:a16="http://schemas.microsoft.com/office/drawing/2014/main" id="{1AE12B24-718E-4F7A-A907-49A7B9395B0F}"/>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4979566" y="4722658"/>
            <a:ext cx="1191917" cy="18128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C02D3C61-A234-7840-96C9-86FF0B0E0A2A}"/>
              </a:ext>
            </a:extLst>
          </p:cNvPr>
          <p:cNvSpPr/>
          <p:nvPr/>
        </p:nvSpPr>
        <p:spPr>
          <a:xfrm>
            <a:off x="4883796" y="6375397"/>
            <a:ext cx="1528381"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Can you Feel the Noise by Stewart Foster</a:t>
            </a:r>
            <a:endParaRPr lang="en-GB" sz="1100" dirty="0">
              <a:latin typeface="Arial" panose="020B0604020202020204" pitchFamily="34" charset="0"/>
              <a:ea typeface="Arial" panose="020B0604020202020204" pitchFamily="34" charset="0"/>
            </a:endParaRPr>
          </a:p>
        </p:txBody>
      </p:sp>
      <p:pic>
        <p:nvPicPr>
          <p:cNvPr id="5132" name="Picture 12" descr="Pages &amp; Co.">
            <a:extLst>
              <a:ext uri="{FF2B5EF4-FFF2-40B4-BE49-F238E27FC236}">
                <a16:creationId xmlns:a16="http://schemas.microsoft.com/office/drawing/2014/main" id="{2FA4436B-3848-40EA-9921-2AEDB633B2CF}"/>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514528" y="6844628"/>
            <a:ext cx="2673709" cy="20913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DF50268A-B203-C84F-A555-F1EE76C50768}"/>
              </a:ext>
            </a:extLst>
          </p:cNvPr>
          <p:cNvSpPr/>
          <p:nvPr/>
        </p:nvSpPr>
        <p:spPr>
          <a:xfrm rot="16200000">
            <a:off x="-637253" y="7655757"/>
            <a:ext cx="1895956" cy="425501"/>
          </a:xfrm>
          <a:prstGeom prst="rect">
            <a:avLst/>
          </a:prstGeom>
          <a:solidFill>
            <a:schemeClr val="bg1">
              <a:alpha val="70000"/>
            </a:schemeClr>
          </a:solidFill>
        </p:spPr>
        <p:txBody>
          <a:bodyPr wrap="square">
            <a:spAutoFit/>
          </a:bodyPr>
          <a:lstStyle/>
          <a:p>
            <a:pPr algn="ctr">
              <a:lnSpc>
                <a:spcPct val="115000"/>
              </a:lnSpc>
              <a:spcAft>
                <a:spcPts val="0"/>
              </a:spcAft>
            </a:pPr>
            <a:r>
              <a:rPr lang="en-GB" sz="2000" b="1" dirty="0"/>
              <a:t>Super Series</a:t>
            </a:r>
          </a:p>
        </p:txBody>
      </p:sp>
      <p:sp>
        <p:nvSpPr>
          <p:cNvPr id="26" name="Rectangle 25">
            <a:extLst>
              <a:ext uri="{FF2B5EF4-FFF2-40B4-BE49-F238E27FC236}">
                <a16:creationId xmlns:a16="http://schemas.microsoft.com/office/drawing/2014/main" id="{6226A61D-104A-4D49-BA37-8909FC2435E0}"/>
              </a:ext>
            </a:extLst>
          </p:cNvPr>
          <p:cNvSpPr/>
          <p:nvPr/>
        </p:nvSpPr>
        <p:spPr>
          <a:xfrm>
            <a:off x="1171213" y="8639392"/>
            <a:ext cx="128995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Pages &amp; Co by Anna James</a:t>
            </a:r>
            <a:endParaRPr lang="en-GB" sz="1100" dirty="0">
              <a:latin typeface="Arial" panose="020B0604020202020204" pitchFamily="34" charset="0"/>
              <a:ea typeface="Arial" panose="020B0604020202020204" pitchFamily="34" charset="0"/>
            </a:endParaRPr>
          </a:p>
        </p:txBody>
      </p:sp>
      <p:pic>
        <p:nvPicPr>
          <p:cNvPr id="5134" name="Picture 14" descr="Tweets with replies by M. G. Leonard (@MGLnrd) / Twitter">
            <a:extLst>
              <a:ext uri="{FF2B5EF4-FFF2-40B4-BE49-F238E27FC236}">
                <a16:creationId xmlns:a16="http://schemas.microsoft.com/office/drawing/2014/main" id="{0EE2BBC5-4BB5-41E6-A149-BE18B965C358}"/>
              </a:ext>
            </a:extLst>
          </p:cNvPr>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a:stretch/>
        </p:blipFill>
        <p:spPr bwMode="auto">
          <a:xfrm>
            <a:off x="3701813" y="7031856"/>
            <a:ext cx="2979581" cy="17804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2107E3F1-5BE8-944C-BC38-1E07310E9277}"/>
              </a:ext>
            </a:extLst>
          </p:cNvPr>
          <p:cNvSpPr/>
          <p:nvPr/>
        </p:nvSpPr>
        <p:spPr>
          <a:xfrm>
            <a:off x="3701813" y="8636495"/>
            <a:ext cx="1815986"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Twitch, Spark &amp; Clutch by MG Leonard</a:t>
            </a:r>
            <a:endParaRPr lang="en-GB" sz="1100" dirty="0">
              <a:latin typeface="Arial" panose="020B0604020202020204" pitchFamily="34" charset="0"/>
              <a:ea typeface="Arial" panose="020B0604020202020204" pitchFamily="34" charset="0"/>
            </a:endParaRPr>
          </a:p>
        </p:txBody>
      </p:sp>
      <p:sp>
        <p:nvSpPr>
          <p:cNvPr id="55" name="Rectangle 54">
            <a:extLst>
              <a:ext uri="{FF2B5EF4-FFF2-40B4-BE49-F238E27FC236}">
                <a16:creationId xmlns:a16="http://schemas.microsoft.com/office/drawing/2014/main" id="{F4473076-6E87-4066-981C-4BA32A1EE525}"/>
              </a:ext>
            </a:extLst>
          </p:cNvPr>
          <p:cNvSpPr/>
          <p:nvPr/>
        </p:nvSpPr>
        <p:spPr>
          <a:xfrm rot="16200000">
            <a:off x="-268868" y="862677"/>
            <a:ext cx="1895956" cy="425501"/>
          </a:xfrm>
          <a:prstGeom prst="rect">
            <a:avLst/>
          </a:prstGeom>
          <a:solidFill>
            <a:schemeClr val="bg1">
              <a:alpha val="70000"/>
            </a:schemeClr>
          </a:solidFill>
        </p:spPr>
        <p:txBody>
          <a:bodyPr wrap="square">
            <a:spAutoFit/>
          </a:bodyPr>
          <a:lstStyle/>
          <a:p>
            <a:pPr algn="ctr">
              <a:lnSpc>
                <a:spcPct val="115000"/>
              </a:lnSpc>
              <a:spcAft>
                <a:spcPts val="0"/>
              </a:spcAft>
            </a:pPr>
            <a:r>
              <a:rPr lang="en-GB" sz="2000" b="1" dirty="0"/>
              <a:t>Graphic Novels</a:t>
            </a:r>
          </a:p>
        </p:txBody>
      </p:sp>
    </p:spTree>
    <p:extLst>
      <p:ext uri="{BB962C8B-B14F-4D97-AF65-F5344CB8AC3E}">
        <p14:creationId xmlns:p14="http://schemas.microsoft.com/office/powerpoint/2010/main" val="2019983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4C11C6-FCFA-8945-8E29-BC95CB8F4B4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35" name="Rectangle 34">
            <a:extLst>
              <a:ext uri="{FF2B5EF4-FFF2-40B4-BE49-F238E27FC236}">
                <a16:creationId xmlns:a16="http://schemas.microsoft.com/office/drawing/2014/main" id="{E4FA00DE-0231-C048-8A4A-D4B0AFF7F1AF}"/>
              </a:ext>
            </a:extLst>
          </p:cNvPr>
          <p:cNvSpPr/>
          <p:nvPr/>
        </p:nvSpPr>
        <p:spPr>
          <a:xfrm>
            <a:off x="3801054" y="84118"/>
            <a:ext cx="2575740" cy="2123658"/>
          </a:xfrm>
          <a:prstGeom prst="rect">
            <a:avLst/>
          </a:prstGeom>
          <a:solidFill>
            <a:schemeClr val="bg1">
              <a:alpha val="70000"/>
            </a:schemeClr>
          </a:solidFill>
        </p:spPr>
        <p:txBody>
          <a:bodyPr wrap="square">
            <a:spAutoFit/>
          </a:bodyPr>
          <a:lstStyle/>
          <a:p>
            <a:r>
              <a:rPr lang="en-GB" sz="1200" dirty="0">
                <a:solidFill>
                  <a:srgbClr val="333333"/>
                </a:solidFill>
                <a:latin typeface="Amazon Ember"/>
              </a:rPr>
              <a:t>To aid his recovery from a life-threatening illness, Jordan and his family move out of the city for a healthy new start. Jordan's getting enough funny looks as the new boy at school as it is, without his Mum giving him homemade soup every day for lunch! But when Ethan meets a homeless man called Harry, and gives him the soup, it is the start of an unlikely friendship.</a:t>
            </a:r>
            <a:endParaRPr lang="en-GB" sz="1200" b="1" dirty="0">
              <a:solidFill>
                <a:srgbClr val="333333"/>
              </a:solidFill>
              <a:latin typeface="Amazon Ember"/>
            </a:endParaRPr>
          </a:p>
        </p:txBody>
      </p:sp>
      <p:sp>
        <p:nvSpPr>
          <p:cNvPr id="49" name="Rectangle 48">
            <a:extLst>
              <a:ext uri="{FF2B5EF4-FFF2-40B4-BE49-F238E27FC236}">
                <a16:creationId xmlns:a16="http://schemas.microsoft.com/office/drawing/2014/main" id="{9E193C95-F46A-9D48-A2DD-6CECEF9DDFFD}"/>
              </a:ext>
            </a:extLst>
          </p:cNvPr>
          <p:cNvSpPr/>
          <p:nvPr/>
        </p:nvSpPr>
        <p:spPr>
          <a:xfrm>
            <a:off x="154925" y="7071025"/>
            <a:ext cx="5223241" cy="1569660"/>
          </a:xfrm>
          <a:prstGeom prst="rect">
            <a:avLst/>
          </a:prstGeom>
          <a:solidFill>
            <a:schemeClr val="bg1">
              <a:alpha val="70000"/>
            </a:schemeClr>
          </a:solidFill>
        </p:spPr>
        <p:txBody>
          <a:bodyPr wrap="square">
            <a:spAutoFit/>
          </a:bodyPr>
          <a:lstStyle/>
          <a:p>
            <a:r>
              <a:rPr lang="en-GB" sz="1200" i="1" dirty="0">
                <a:solidFill>
                  <a:srgbClr val="333333"/>
                </a:solidFill>
                <a:latin typeface="Amazon Ember"/>
              </a:rPr>
              <a:t>On one side of the underwater street is the remains of a house…It’s beautiful here, and eerie, a lost kingdom, a ghost village…</a:t>
            </a:r>
          </a:p>
          <a:p>
            <a:r>
              <a:rPr lang="en-GB" sz="1200" dirty="0">
                <a:solidFill>
                  <a:srgbClr val="333333"/>
                </a:solidFill>
                <a:latin typeface="Amazon Ember"/>
              </a:rPr>
              <a:t>It’s the near-future and Britain is having yet another heatwave. Of course, the government have put in the normal curfews for this kind of weather, and shops are forced to shut again. For Polly, it’s the sort of heat that makes her do wild, out-of-character things just to cool down. Like face her fear of deep water. Essential when she and her brother have been sent to their aunt’s eco lake-side house for the summer.</a:t>
            </a:r>
          </a:p>
        </p:txBody>
      </p:sp>
      <p:pic>
        <p:nvPicPr>
          <p:cNvPr id="2054" name="Picture 6" descr="Magicborn : Bunzl, Peter: Amazon.co.uk: Books">
            <a:extLst>
              <a:ext uri="{FF2B5EF4-FFF2-40B4-BE49-F238E27FC236}">
                <a16:creationId xmlns:a16="http://schemas.microsoft.com/office/drawing/2014/main" id="{D34E7C9B-39C4-26EC-CCF5-8FB4F61CC73A}"/>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11452" y="4694335"/>
            <a:ext cx="1195633" cy="18448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7CE74E90-325F-344B-8C84-A60B5CEA498E}"/>
              </a:ext>
            </a:extLst>
          </p:cNvPr>
          <p:cNvSpPr/>
          <p:nvPr/>
        </p:nvSpPr>
        <p:spPr>
          <a:xfrm>
            <a:off x="93259" y="6313470"/>
            <a:ext cx="143201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Arial" panose="020B0604020202020204" pitchFamily="34" charset="0"/>
              </a:rPr>
              <a:t>Magicborn</a:t>
            </a:r>
            <a:r>
              <a:rPr lang="en-GB" sz="1100" b="1" dirty="0">
                <a:latin typeface="Calibri" panose="020F0502020204030204" pitchFamily="34" charset="0"/>
                <a:ea typeface="Arial" panose="020B0604020202020204" pitchFamily="34" charset="0"/>
              </a:rPr>
              <a:t> by Peter Bunzl</a:t>
            </a:r>
            <a:endParaRPr lang="en-GB" sz="1100" dirty="0">
              <a:latin typeface="Arial" panose="020B0604020202020204" pitchFamily="34" charset="0"/>
              <a:ea typeface="Arial" panose="020B0604020202020204" pitchFamily="34" charset="0"/>
            </a:endParaRPr>
          </a:p>
        </p:txBody>
      </p:sp>
      <p:pic>
        <p:nvPicPr>
          <p:cNvPr id="6" name="Picture 5">
            <a:extLst>
              <a:ext uri="{FF2B5EF4-FFF2-40B4-BE49-F238E27FC236}">
                <a16:creationId xmlns:a16="http://schemas.microsoft.com/office/drawing/2014/main" id="{DDA0A121-CD3F-474A-8867-299F70209FF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70680" y="184900"/>
            <a:ext cx="3309052" cy="1861342"/>
          </a:xfrm>
          <a:prstGeom prst="rect">
            <a:avLst/>
          </a:prstGeom>
          <a:ln>
            <a:noFill/>
          </a:ln>
          <a:effectLst>
            <a:outerShdw blurRad="292100" dist="139700" dir="2700000" algn="tl" rotWithShape="0">
              <a:srgbClr val="333333">
                <a:alpha val="65000"/>
              </a:srgbClr>
            </a:outerShdw>
          </a:effectLst>
        </p:spPr>
      </p:pic>
      <p:sp>
        <p:nvSpPr>
          <p:cNvPr id="45" name="Rectangle 44">
            <a:extLst>
              <a:ext uri="{FF2B5EF4-FFF2-40B4-BE49-F238E27FC236}">
                <a16:creationId xmlns:a16="http://schemas.microsoft.com/office/drawing/2014/main" id="{7B572819-A93D-E045-B6E5-4633D34F06C6}"/>
              </a:ext>
            </a:extLst>
          </p:cNvPr>
          <p:cNvSpPr/>
          <p:nvPr/>
        </p:nvSpPr>
        <p:spPr>
          <a:xfrm>
            <a:off x="481206" y="1811691"/>
            <a:ext cx="143201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Soup Movement by Ben Davis</a:t>
            </a:r>
            <a:endParaRPr lang="en-GB" sz="1100" dirty="0">
              <a:latin typeface="Arial" panose="020B0604020202020204" pitchFamily="34" charset="0"/>
              <a:ea typeface="Arial" panose="020B0604020202020204" pitchFamily="34" charset="0"/>
            </a:endParaRPr>
          </a:p>
        </p:txBody>
      </p:sp>
      <p:pic>
        <p:nvPicPr>
          <p:cNvPr id="6146" name="Picture 2" descr="The Haunting of Aveline Jones: The first spine-tingling book in the Aveline  Jones series : Hickes, Phil, Robinson, Keith: Amazon.in: Books">
            <a:extLst>
              <a:ext uri="{FF2B5EF4-FFF2-40B4-BE49-F238E27FC236}">
                <a16:creationId xmlns:a16="http://schemas.microsoft.com/office/drawing/2014/main" id="{2FFF3E08-AB91-4DF5-8B56-BC9B202ADFB9}"/>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270680" y="2440219"/>
            <a:ext cx="1184086" cy="180690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3FC97DEA-E3DE-4480-BBE9-5501D648305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220979" y="4708889"/>
            <a:ext cx="1195573" cy="1834154"/>
          </a:xfrm>
          <a:prstGeom prst="rect">
            <a:avLst/>
          </a:prstGeom>
          <a:ln>
            <a:noFill/>
          </a:ln>
          <a:effectLst>
            <a:outerShdw blurRad="292100" dist="139700" dir="2700000" algn="tl" rotWithShape="0">
              <a:srgbClr val="333333">
                <a:alpha val="65000"/>
              </a:srgbClr>
            </a:outerShdw>
          </a:effectLst>
        </p:spPr>
      </p:pic>
      <p:sp>
        <p:nvSpPr>
          <p:cNvPr id="24" name="Rectangle 23">
            <a:extLst>
              <a:ext uri="{FF2B5EF4-FFF2-40B4-BE49-F238E27FC236}">
                <a16:creationId xmlns:a16="http://schemas.microsoft.com/office/drawing/2014/main" id="{9BC18402-8BBF-4D98-8FC4-F0C7EB2E27B2}"/>
              </a:ext>
            </a:extLst>
          </p:cNvPr>
          <p:cNvSpPr/>
          <p:nvPr/>
        </p:nvSpPr>
        <p:spPr>
          <a:xfrm>
            <a:off x="5105346" y="6296715"/>
            <a:ext cx="144421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Planet Omar by </a:t>
            </a:r>
            <a:r>
              <a:rPr lang="en-GB" sz="1100" b="1" dirty="0" err="1">
                <a:latin typeface="Calibri" panose="020F0502020204030204" pitchFamily="34" charset="0"/>
                <a:ea typeface="Calibri" panose="020F0502020204030204" pitchFamily="34" charset="0"/>
              </a:rPr>
              <a:t>Zanib</a:t>
            </a:r>
            <a:r>
              <a:rPr lang="en-GB" sz="1100" b="1" dirty="0">
                <a:latin typeface="Calibri" panose="020F0502020204030204" pitchFamily="34" charset="0"/>
                <a:ea typeface="Calibri" panose="020F0502020204030204" pitchFamily="34" charset="0"/>
              </a:rPr>
              <a:t> </a:t>
            </a:r>
            <a:r>
              <a:rPr lang="en-GB" sz="1100" b="1" dirty="0" err="1">
                <a:latin typeface="Calibri" panose="020F0502020204030204" pitchFamily="34" charset="0"/>
                <a:ea typeface="Calibri" panose="020F0502020204030204" pitchFamily="34" charset="0"/>
              </a:rPr>
              <a:t>Mian</a:t>
            </a:r>
            <a:endParaRPr lang="en-GB" sz="1100" dirty="0">
              <a:latin typeface="Arial" panose="020B0604020202020204" pitchFamily="34" charset="0"/>
              <a:ea typeface="Arial" panose="020B0604020202020204" pitchFamily="34" charset="0"/>
            </a:endParaRPr>
          </a:p>
        </p:txBody>
      </p:sp>
      <p:pic>
        <p:nvPicPr>
          <p:cNvPr id="29" name="Picture 28">
            <a:extLst>
              <a:ext uri="{FF2B5EF4-FFF2-40B4-BE49-F238E27FC236}">
                <a16:creationId xmlns:a16="http://schemas.microsoft.com/office/drawing/2014/main" id="{F177E2CA-4829-4FF8-AB62-DC083BD262A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836714" y="4702628"/>
            <a:ext cx="1195573" cy="1836563"/>
          </a:xfrm>
          <a:prstGeom prst="rect">
            <a:avLst/>
          </a:prstGeom>
          <a:ln>
            <a:noFill/>
          </a:ln>
          <a:effectLst>
            <a:outerShdw blurRad="292100" dist="139700" dir="2700000" algn="tl" rotWithShape="0">
              <a:srgbClr val="333333">
                <a:alpha val="65000"/>
              </a:srgbClr>
            </a:outerShdw>
          </a:effectLst>
        </p:spPr>
      </p:pic>
      <p:pic>
        <p:nvPicPr>
          <p:cNvPr id="6148" name="Picture 4" descr="The Bewitching of Aveline Jones: The second spellbinding adventure in the  Aveline Jones series (Aveline Jones, 2): Amazon.co.uk: Phil Hickes, Keith  Robinson: 9781474972154: Books">
            <a:extLst>
              <a:ext uri="{FF2B5EF4-FFF2-40B4-BE49-F238E27FC236}">
                <a16:creationId xmlns:a16="http://schemas.microsoft.com/office/drawing/2014/main" id="{2BA5FBA4-5A02-4ED7-86AD-E75F82DAF5F6}"/>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1502643" y="2442117"/>
            <a:ext cx="1184086" cy="18050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0" name="Picture 6" descr="The Vanishing of Aveline Jones by Phil Hickes – The Book Nook">
            <a:extLst>
              <a:ext uri="{FF2B5EF4-FFF2-40B4-BE49-F238E27FC236}">
                <a16:creationId xmlns:a16="http://schemas.microsoft.com/office/drawing/2014/main" id="{A089CBC3-4946-463A-AF8B-41FB093B9B69}"/>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2757099" y="2440219"/>
            <a:ext cx="1171667" cy="18069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6" name="Picture 12" descr="Jennifer Killick quote">
            <a:extLst>
              <a:ext uri="{FF2B5EF4-FFF2-40B4-BE49-F238E27FC236}">
                <a16:creationId xmlns:a16="http://schemas.microsoft.com/office/drawing/2014/main" id="{5CD56778-1ED2-48A7-87D7-7069A4EA1F95}"/>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4744539" y="2425108"/>
            <a:ext cx="1075628" cy="10756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CCBBCAC-9819-3442-8134-269594F4DA9C}"/>
              </a:ext>
            </a:extLst>
          </p:cNvPr>
          <p:cNvSpPr/>
          <p:nvPr/>
        </p:nvSpPr>
        <p:spPr>
          <a:xfrm>
            <a:off x="837361" y="4137911"/>
            <a:ext cx="2481438" cy="27449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Aveline Jones by Phil Earle</a:t>
            </a:r>
            <a:endParaRPr lang="en-GB" sz="1100" dirty="0">
              <a:latin typeface="Arial" panose="020B0604020202020204" pitchFamily="34" charset="0"/>
              <a:ea typeface="Arial" panose="020B0604020202020204" pitchFamily="34" charset="0"/>
            </a:endParaRPr>
          </a:p>
        </p:txBody>
      </p:sp>
      <p:pic>
        <p:nvPicPr>
          <p:cNvPr id="6152" name="Picture 8" descr="Helena Duggan quote">
            <a:extLst>
              <a:ext uri="{FF2B5EF4-FFF2-40B4-BE49-F238E27FC236}">
                <a16:creationId xmlns:a16="http://schemas.microsoft.com/office/drawing/2014/main" id="{B8067134-1464-4A00-A3F3-220A7A9EA8F5}"/>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4029718" y="3328694"/>
            <a:ext cx="1075628" cy="10756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4" name="Picture 10" descr="Michelle Harrison quote">
            <a:extLst>
              <a:ext uri="{FF2B5EF4-FFF2-40B4-BE49-F238E27FC236}">
                <a16:creationId xmlns:a16="http://schemas.microsoft.com/office/drawing/2014/main" id="{1EC2D800-61B3-4E2C-A9B7-87CCE20FE530}"/>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5453938" y="3328694"/>
            <a:ext cx="1075628" cy="10756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8" name="Picture 14" descr="My Life on Fire by Cath Howe (9781839942839/Paperback) | LoveReading4Kids">
            <a:extLst>
              <a:ext uri="{FF2B5EF4-FFF2-40B4-BE49-F238E27FC236}">
                <a16:creationId xmlns:a16="http://schemas.microsoft.com/office/drawing/2014/main" id="{AF0E8749-22CA-4882-AC03-A4AB9E670C2F}"/>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3534756" y="4710747"/>
            <a:ext cx="1195573" cy="18322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F573FF92-5DC3-469E-8007-670B89BB3D8A}"/>
              </a:ext>
            </a:extLst>
          </p:cNvPr>
          <p:cNvSpPr/>
          <p:nvPr/>
        </p:nvSpPr>
        <p:spPr>
          <a:xfrm>
            <a:off x="1712391" y="6316190"/>
            <a:ext cx="144421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Murder in Midwinter by Fleur Hitchcock</a:t>
            </a:r>
            <a:endParaRPr lang="en-GB" sz="1100" dirty="0">
              <a:latin typeface="Arial" panose="020B0604020202020204" pitchFamily="34" charset="0"/>
              <a:ea typeface="Arial" panose="020B0604020202020204" pitchFamily="34" charset="0"/>
            </a:endParaRPr>
          </a:p>
        </p:txBody>
      </p:sp>
      <p:sp>
        <p:nvSpPr>
          <p:cNvPr id="38" name="Rectangle 37">
            <a:extLst>
              <a:ext uri="{FF2B5EF4-FFF2-40B4-BE49-F238E27FC236}">
                <a16:creationId xmlns:a16="http://schemas.microsoft.com/office/drawing/2014/main" id="{AA215EDF-E88A-4558-9ADC-E9766C16D7A8}"/>
              </a:ext>
            </a:extLst>
          </p:cNvPr>
          <p:cNvSpPr/>
          <p:nvPr/>
        </p:nvSpPr>
        <p:spPr>
          <a:xfrm>
            <a:off x="3424781" y="6316254"/>
            <a:ext cx="144421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My Life on Fire by Cath Howe</a:t>
            </a:r>
            <a:endParaRPr lang="en-GB" sz="1100" dirty="0">
              <a:latin typeface="Arial" panose="020B0604020202020204" pitchFamily="34" charset="0"/>
              <a:ea typeface="Arial" panose="020B0604020202020204" pitchFamily="34" charset="0"/>
            </a:endParaRPr>
          </a:p>
        </p:txBody>
      </p:sp>
      <p:pic>
        <p:nvPicPr>
          <p:cNvPr id="6160" name="Picture 16" descr="The Tale of Truthwater Lake (Haardback) by Emma Carroll | Books &amp; Shop |  Faber">
            <a:extLst>
              <a:ext uri="{FF2B5EF4-FFF2-40B4-BE49-F238E27FC236}">
                <a16:creationId xmlns:a16="http://schemas.microsoft.com/office/drawing/2014/main" id="{8EE16FEC-0C53-4B36-A595-B4329A2F4ADA}"/>
              </a:ext>
            </a:extLst>
          </p:cNvPr>
          <p:cNvPicPr>
            <a:picLocks noChangeAspect="1" noChangeArrowheads="1"/>
          </p:cNvPicPr>
          <p:nvPr/>
        </p:nvPicPr>
        <p:blipFill>
          <a:blip r:embed="rId14" cstate="print">
            <a:extLst>
              <a:ext uri="{28A0092B-C50C-407E-A947-70E740481C1C}">
                <a14:useLocalDpi xmlns:a14="http://schemas.microsoft.com/office/drawing/2010/main"/>
              </a:ext>
            </a:extLst>
          </a:blip>
          <a:srcRect/>
          <a:stretch>
            <a:fillRect/>
          </a:stretch>
        </p:blipFill>
        <p:spPr bwMode="auto">
          <a:xfrm>
            <a:off x="5533089" y="6961044"/>
            <a:ext cx="1162657" cy="18700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0" name="Rectangle 49">
            <a:extLst>
              <a:ext uri="{FF2B5EF4-FFF2-40B4-BE49-F238E27FC236}">
                <a16:creationId xmlns:a16="http://schemas.microsoft.com/office/drawing/2014/main" id="{8020BD86-C07C-9745-A463-A26608BE9D54}"/>
              </a:ext>
            </a:extLst>
          </p:cNvPr>
          <p:cNvSpPr/>
          <p:nvPr/>
        </p:nvSpPr>
        <p:spPr>
          <a:xfrm>
            <a:off x="5318667" y="8445495"/>
            <a:ext cx="1444217" cy="663836"/>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Tale of </a:t>
            </a:r>
            <a:r>
              <a:rPr lang="en-GB" sz="1100" b="1" dirty="0" err="1">
                <a:latin typeface="Calibri" panose="020F0502020204030204" pitchFamily="34" charset="0"/>
                <a:ea typeface="Arial" panose="020B0604020202020204" pitchFamily="34" charset="0"/>
              </a:rPr>
              <a:t>Truthwater</a:t>
            </a:r>
            <a:r>
              <a:rPr lang="en-GB" sz="1100" b="1" dirty="0">
                <a:latin typeface="Calibri" panose="020F0502020204030204" pitchFamily="34" charset="0"/>
                <a:ea typeface="Arial" panose="020B0604020202020204" pitchFamily="34" charset="0"/>
              </a:rPr>
              <a:t> Lake by Emma Carroll</a:t>
            </a:r>
            <a:endParaRPr lang="en-GB" sz="11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271692666"/>
      </p:ext>
    </p:extLst>
  </p:cSld>
  <p:clrMapOvr>
    <a:masterClrMapping/>
  </p:clrMapOvr>
</p:sld>
</file>

<file path=ppt/theme/theme1.xml><?xml version="1.0" encoding="utf-8"?>
<a:theme xmlns:a="http://schemas.openxmlformats.org/drawingml/2006/main" name="My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yTheme" id="{E851BE32-FBAA-3A4B-B5D1-1B4673C508F2}" vid="{7D8FE45D-36AA-974A-8030-54B5A3123FE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5eec6e7d-47b3-4449-b4dd-00d2bffaefb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6B54784E83A9842AFC6A63E96EFBA0D" ma:contentTypeVersion="15" ma:contentTypeDescription="Create a new document." ma:contentTypeScope="" ma:versionID="57358f8a7189a61614ae78db0ac7e040">
  <xsd:schema xmlns:xsd="http://www.w3.org/2001/XMLSchema" xmlns:xs="http://www.w3.org/2001/XMLSchema" xmlns:p="http://schemas.microsoft.com/office/2006/metadata/properties" xmlns:ns3="9f60d457-f4b1-40be-be28-49c547d1bdd1" xmlns:ns4="5eec6e7d-47b3-4449-b4dd-00d2bffaefba" targetNamespace="http://schemas.microsoft.com/office/2006/metadata/properties" ma:root="true" ma:fieldsID="c3a311b864df37ac641bcfd2c0165a88" ns3:_="" ns4:_="">
    <xsd:import namespace="9f60d457-f4b1-40be-be28-49c547d1bdd1"/>
    <xsd:import namespace="5eec6e7d-47b3-4449-b4dd-00d2bffaefba"/>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GenerationTime" minOccurs="0"/>
                <xsd:element ref="ns4:MediaServiceEventHashCode" minOccurs="0"/>
                <xsd:element ref="ns4:MediaServiceOCR" minOccurs="0"/>
                <xsd:element ref="ns4:MediaServiceAutoKeyPoints" minOccurs="0"/>
                <xsd:element ref="ns4:MediaServiceKeyPoints" minOccurs="0"/>
                <xsd:element ref="ns4:MediaLengthInSecond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60d457-f4b1-40be-be28-49c547d1bdd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eec6e7d-47b3-4449-b4dd-00d2bffaefb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CC9ECA-8197-4DB5-BA0C-68202BDBCA2E}">
  <ds:schemaRefs>
    <ds:schemaRef ds:uri="http://schemas.microsoft.com/office/2006/documentManagement/types"/>
    <ds:schemaRef ds:uri="http://purl.org/dc/elements/1.1/"/>
    <ds:schemaRef ds:uri="5eec6e7d-47b3-4449-b4dd-00d2bffaefba"/>
    <ds:schemaRef ds:uri="http://schemas.microsoft.com/office/infopath/2007/PartnerControls"/>
    <ds:schemaRef ds:uri="http://purl.org/dc/terms/"/>
    <ds:schemaRef ds:uri="9f60d457-f4b1-40be-be28-49c547d1bdd1"/>
    <ds:schemaRef ds:uri="http://www.w3.org/XML/1998/namespace"/>
    <ds:schemaRef ds:uri="http://schemas.microsoft.com/office/2006/metadata/propertie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8087897C-F53A-4D76-ACB8-6EB26BD0D3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60d457-f4b1-40be-be28-49c547d1bdd1"/>
    <ds:schemaRef ds:uri="5eec6e7d-47b3-4449-b4dd-00d2bffaef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DD6B977-9293-4084-9118-36F548F29E6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MyTheme</Template>
  <TotalTime>680</TotalTime>
  <Words>1355</Words>
  <Application>Microsoft Macintosh PowerPoint</Application>
  <PresentationFormat>On-screen Show (4:3)</PresentationFormat>
  <Paragraphs>78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Amazon Ember</vt:lpstr>
      <vt:lpstr>Arial</vt:lpstr>
      <vt:lpstr>Calibri</vt:lpstr>
      <vt:lpstr>Calibri Light</vt:lpstr>
      <vt:lpstr>MyTheme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Gary Hillyard</dc:creator>
  <cp:lastModifiedBy>Gary Hillyard</cp:lastModifiedBy>
  <cp:revision>52</cp:revision>
  <dcterms:created xsi:type="dcterms:W3CDTF">2020-05-24T19:36:00Z</dcterms:created>
  <dcterms:modified xsi:type="dcterms:W3CDTF">2023-07-20T19:47:58Z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0x010100D6B54784E83A9842AFC6A63E96EFBA0D</vt:lpwstr>
  </property>
</Properties>
</file>