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 id="258" r:id="rId7"/>
    <p:sldId id="261" r:id="rId8"/>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748"/>
  </p:normalViewPr>
  <p:slideViewPr>
    <p:cSldViewPr snapToGrid="0" snapToObjects="1">
      <p:cViewPr varScale="1">
        <p:scale>
          <a:sx n="82" d="100"/>
          <a:sy n="82" d="100"/>
        </p:scale>
        <p:origin x="307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Georgeson" userId="8ee5f10d-c647-4518-95c4-728be3292e1a" providerId="ADAL" clId="{58910D16-4B1E-4F94-8FEE-371F7F42A4CE}"/>
    <pc:docChg chg="custSel modSld">
      <pc:chgData name="Lucy Georgeson" userId="8ee5f10d-c647-4518-95c4-728be3292e1a" providerId="ADAL" clId="{58910D16-4B1E-4F94-8FEE-371F7F42A4CE}" dt="2023-05-03T09:13:03.916" v="59" actId="14100"/>
      <pc:docMkLst>
        <pc:docMk/>
      </pc:docMkLst>
      <pc:sldChg chg="addSp delSp modSp">
        <pc:chgData name="Lucy Georgeson" userId="8ee5f10d-c647-4518-95c4-728be3292e1a" providerId="ADAL" clId="{58910D16-4B1E-4F94-8FEE-371F7F42A4CE}" dt="2023-05-03T09:13:03.916" v="59" actId="14100"/>
        <pc:sldMkLst>
          <pc:docMk/>
          <pc:sldMk cId="4137047124" sldId="256"/>
        </pc:sldMkLst>
        <pc:spChg chg="mod">
          <ac:chgData name="Lucy Georgeson" userId="8ee5f10d-c647-4518-95c4-728be3292e1a" providerId="ADAL" clId="{58910D16-4B1E-4F94-8FEE-371F7F42A4CE}" dt="2023-05-03T09:12:56.835" v="58" actId="20577"/>
          <ac:spMkLst>
            <pc:docMk/>
            <pc:sldMk cId="4137047124" sldId="256"/>
            <ac:spMk id="16" creationId="{708E85B5-CFB9-3845-83FA-1876A4F6D298}"/>
          </ac:spMkLst>
        </pc:spChg>
        <pc:spChg chg="mod ord">
          <ac:chgData name="Lucy Georgeson" userId="8ee5f10d-c647-4518-95c4-728be3292e1a" providerId="ADAL" clId="{58910D16-4B1E-4F94-8FEE-371F7F42A4CE}" dt="2023-05-03T09:12:50.091" v="55" actId="1076"/>
          <ac:spMkLst>
            <pc:docMk/>
            <pc:sldMk cId="4137047124" sldId="256"/>
            <ac:spMk id="32" creationId="{0A4241D4-7D75-4A8D-981D-B20CFEDBFB00}"/>
          </ac:spMkLst>
        </pc:spChg>
        <pc:picChg chg="add mod ord">
          <ac:chgData name="Lucy Georgeson" userId="8ee5f10d-c647-4518-95c4-728be3292e1a" providerId="ADAL" clId="{58910D16-4B1E-4F94-8FEE-371F7F42A4CE}" dt="2023-05-03T09:13:03.916" v="59" actId="14100"/>
          <ac:picMkLst>
            <pc:docMk/>
            <pc:sldMk cId="4137047124" sldId="256"/>
            <ac:picMk id="6" creationId="{5E103C98-66B0-4169-8118-FF8F29C72BD4}"/>
          </ac:picMkLst>
        </pc:picChg>
        <pc:picChg chg="del">
          <ac:chgData name="Lucy Georgeson" userId="8ee5f10d-c647-4518-95c4-728be3292e1a" providerId="ADAL" clId="{58910D16-4B1E-4F94-8FEE-371F7F42A4CE}" dt="2023-05-03T09:12:03.972" v="2" actId="478"/>
          <ac:picMkLst>
            <pc:docMk/>
            <pc:sldMk cId="4137047124" sldId="256"/>
            <ac:picMk id="31" creationId="{F281EA7C-4DC9-44DF-BC4F-A9893290F1F1}"/>
          </ac:picMkLst>
        </pc:picChg>
      </pc:sldChg>
    </pc:docChg>
  </pc:docChgLst>
  <pc:docChgLst>
    <pc:chgData name="Lucy Georgeson" userId="8ee5f10d-c647-4518-95c4-728be3292e1a" providerId="ADAL" clId="{1E4F6525-24D0-43B2-9F26-E4183B2A9FB5}"/>
    <pc:docChg chg="undo custSel modSld">
      <pc:chgData name="Lucy Georgeson" userId="8ee5f10d-c647-4518-95c4-728be3292e1a" providerId="ADAL" clId="{1E4F6525-24D0-43B2-9F26-E4183B2A9FB5}" dt="2023-05-03T09:08:22.725" v="2599" actId="14100"/>
      <pc:docMkLst>
        <pc:docMk/>
      </pc:docMkLst>
      <pc:sldChg chg="addSp delSp modSp">
        <pc:chgData name="Lucy Georgeson" userId="8ee5f10d-c647-4518-95c4-728be3292e1a" providerId="ADAL" clId="{1E4F6525-24D0-43B2-9F26-E4183B2A9FB5}" dt="2023-05-03T09:08:03.548" v="2598" actId="20577"/>
        <pc:sldMkLst>
          <pc:docMk/>
          <pc:sldMk cId="4137047124" sldId="256"/>
        </pc:sldMkLst>
        <pc:spChg chg="add del mod">
          <ac:chgData name="Lucy Georgeson" userId="8ee5f10d-c647-4518-95c4-728be3292e1a" providerId="ADAL" clId="{1E4F6525-24D0-43B2-9F26-E4183B2A9FB5}" dt="2023-05-03T08:15:05.993" v="624" actId="478"/>
          <ac:spMkLst>
            <pc:docMk/>
            <pc:sldMk cId="4137047124" sldId="256"/>
            <ac:spMk id="6" creationId="{3F31A8C7-1239-42F8-84C3-85B120F9D153}"/>
          </ac:spMkLst>
        </pc:spChg>
        <pc:spChg chg="mod">
          <ac:chgData name="Lucy Georgeson" userId="8ee5f10d-c647-4518-95c4-728be3292e1a" providerId="ADAL" clId="{1E4F6525-24D0-43B2-9F26-E4183B2A9FB5}" dt="2023-05-03T08:24:02.564" v="1287" actId="1076"/>
          <ac:spMkLst>
            <pc:docMk/>
            <pc:sldMk cId="4137047124" sldId="256"/>
            <ac:spMk id="8" creationId="{75ECC500-27BE-CC47-B0FF-FBDEEDDADED8}"/>
          </ac:spMkLst>
        </pc:spChg>
        <pc:spChg chg="add del mod">
          <ac:chgData name="Lucy Georgeson" userId="8ee5f10d-c647-4518-95c4-728be3292e1a" providerId="ADAL" clId="{1E4F6525-24D0-43B2-9F26-E4183B2A9FB5}" dt="2023-05-03T08:16:33.965" v="633" actId="478"/>
          <ac:spMkLst>
            <pc:docMk/>
            <pc:sldMk cId="4137047124" sldId="256"/>
            <ac:spMk id="9" creationId="{526AF35F-55E4-4E76-9C68-F0CBEB20AAEB}"/>
          </ac:spMkLst>
        </pc:spChg>
        <pc:spChg chg="add del mod">
          <ac:chgData name="Lucy Georgeson" userId="8ee5f10d-c647-4518-95c4-728be3292e1a" providerId="ADAL" clId="{1E4F6525-24D0-43B2-9F26-E4183B2A9FB5}" dt="2023-05-03T08:21:11.261" v="1228" actId="478"/>
          <ac:spMkLst>
            <pc:docMk/>
            <pc:sldMk cId="4137047124" sldId="256"/>
            <ac:spMk id="10" creationId="{5F9713B0-0B36-42AA-B2F1-7FE24121525A}"/>
          </ac:spMkLst>
        </pc:spChg>
        <pc:spChg chg="mod ord">
          <ac:chgData name="Lucy Georgeson" userId="8ee5f10d-c647-4518-95c4-728be3292e1a" providerId="ADAL" clId="{1E4F6525-24D0-43B2-9F26-E4183B2A9FB5}" dt="2023-05-03T08:23:22.732" v="1277" actId="1076"/>
          <ac:spMkLst>
            <pc:docMk/>
            <pc:sldMk cId="4137047124" sldId="256"/>
            <ac:spMk id="11" creationId="{136FF079-9B53-7A4D-A4E4-4AE1633C61A6}"/>
          </ac:spMkLst>
        </pc:spChg>
        <pc:spChg chg="mod">
          <ac:chgData name="Lucy Georgeson" userId="8ee5f10d-c647-4518-95c4-728be3292e1a" providerId="ADAL" clId="{1E4F6525-24D0-43B2-9F26-E4183B2A9FB5}" dt="2023-05-03T08:23:29.420" v="1280" actId="1076"/>
          <ac:spMkLst>
            <pc:docMk/>
            <pc:sldMk cId="4137047124" sldId="256"/>
            <ac:spMk id="12" creationId="{977F5F5A-7EEA-E449-A532-9349EB080D6D}"/>
          </ac:spMkLst>
        </pc:spChg>
        <pc:spChg chg="mod">
          <ac:chgData name="Lucy Georgeson" userId="8ee5f10d-c647-4518-95c4-728be3292e1a" providerId="ADAL" clId="{1E4F6525-24D0-43B2-9F26-E4183B2A9FB5}" dt="2023-05-03T08:14:36.484" v="620" actId="1076"/>
          <ac:spMkLst>
            <pc:docMk/>
            <pc:sldMk cId="4137047124" sldId="256"/>
            <ac:spMk id="13" creationId="{41A654A9-EB34-354C-9B24-14EFB9384461}"/>
          </ac:spMkLst>
        </pc:spChg>
        <pc:spChg chg="mod">
          <ac:chgData name="Lucy Georgeson" userId="8ee5f10d-c647-4518-95c4-728be3292e1a" providerId="ADAL" clId="{1E4F6525-24D0-43B2-9F26-E4183B2A9FB5}" dt="2023-05-03T08:23:52.308" v="1285" actId="1076"/>
          <ac:spMkLst>
            <pc:docMk/>
            <pc:sldMk cId="4137047124" sldId="256"/>
            <ac:spMk id="14" creationId="{05472B72-1B74-3B48-BC72-049D060A2B60}"/>
          </ac:spMkLst>
        </pc:spChg>
        <pc:spChg chg="mod">
          <ac:chgData name="Lucy Georgeson" userId="8ee5f10d-c647-4518-95c4-728be3292e1a" providerId="ADAL" clId="{1E4F6525-24D0-43B2-9F26-E4183B2A9FB5}" dt="2023-05-03T08:24:12.348" v="1288" actId="1076"/>
          <ac:spMkLst>
            <pc:docMk/>
            <pc:sldMk cId="4137047124" sldId="256"/>
            <ac:spMk id="15" creationId="{9AA88008-1A39-DE41-9814-EA92BED1FE63}"/>
          </ac:spMkLst>
        </pc:spChg>
        <pc:spChg chg="mod">
          <ac:chgData name="Lucy Georgeson" userId="8ee5f10d-c647-4518-95c4-728be3292e1a" providerId="ADAL" clId="{1E4F6525-24D0-43B2-9F26-E4183B2A9FB5}" dt="2023-05-03T08:15:33.020" v="630" actId="1076"/>
          <ac:spMkLst>
            <pc:docMk/>
            <pc:sldMk cId="4137047124" sldId="256"/>
            <ac:spMk id="16" creationId="{708E85B5-CFB9-3845-83FA-1876A4F6D298}"/>
          </ac:spMkLst>
        </pc:spChg>
        <pc:spChg chg="del mod">
          <ac:chgData name="Lucy Georgeson" userId="8ee5f10d-c647-4518-95c4-728be3292e1a" providerId="ADAL" clId="{1E4F6525-24D0-43B2-9F26-E4183B2A9FB5}" dt="2023-05-03T08:51:43.420" v="1683" actId="478"/>
          <ac:spMkLst>
            <pc:docMk/>
            <pc:sldMk cId="4137047124" sldId="256"/>
            <ac:spMk id="20" creationId="{EE08AC89-9EF3-6E4B-B09F-C4E72667D0C1}"/>
          </ac:spMkLst>
        </pc:spChg>
        <pc:spChg chg="del">
          <ac:chgData name="Lucy Georgeson" userId="8ee5f10d-c647-4518-95c4-728be3292e1a" providerId="ADAL" clId="{1E4F6525-24D0-43B2-9F26-E4183B2A9FB5}" dt="2023-05-03T08:15:23.916" v="628" actId="478"/>
          <ac:spMkLst>
            <pc:docMk/>
            <pc:sldMk cId="4137047124" sldId="256"/>
            <ac:spMk id="22" creationId="{BC193017-3E2A-E544-A137-0EBA2F516C88}"/>
          </ac:spMkLst>
        </pc:spChg>
        <pc:spChg chg="mod">
          <ac:chgData name="Lucy Georgeson" userId="8ee5f10d-c647-4518-95c4-728be3292e1a" providerId="ADAL" clId="{1E4F6525-24D0-43B2-9F26-E4183B2A9FB5}" dt="2023-05-03T07:39:46.580" v="30" actId="20577"/>
          <ac:spMkLst>
            <pc:docMk/>
            <pc:sldMk cId="4137047124" sldId="256"/>
            <ac:spMk id="26" creationId="{928B610E-2FD9-C843-B637-F27B68DEAA50}"/>
          </ac:spMkLst>
        </pc:spChg>
        <pc:spChg chg="add mod">
          <ac:chgData name="Lucy Georgeson" userId="8ee5f10d-c647-4518-95c4-728be3292e1a" providerId="ADAL" clId="{1E4F6525-24D0-43B2-9F26-E4183B2A9FB5}" dt="2023-05-03T08:51:40.052" v="1681" actId="1076"/>
          <ac:spMkLst>
            <pc:docMk/>
            <pc:sldMk cId="4137047124" sldId="256"/>
            <ac:spMk id="32" creationId="{0A4241D4-7D75-4A8D-981D-B20CFEDBFB00}"/>
          </ac:spMkLst>
        </pc:spChg>
        <pc:spChg chg="add mod">
          <ac:chgData name="Lucy Georgeson" userId="8ee5f10d-c647-4518-95c4-728be3292e1a" providerId="ADAL" clId="{1E4F6525-24D0-43B2-9F26-E4183B2A9FB5}" dt="2023-05-03T09:03:49.939" v="1962" actId="1076"/>
          <ac:spMkLst>
            <pc:docMk/>
            <pc:sldMk cId="4137047124" sldId="256"/>
            <ac:spMk id="33" creationId="{ECEEDE6B-7949-42A1-B135-FCFD6899CE44}"/>
          </ac:spMkLst>
        </pc:spChg>
        <pc:spChg chg="add mod">
          <ac:chgData name="Lucy Georgeson" userId="8ee5f10d-c647-4518-95c4-728be3292e1a" providerId="ADAL" clId="{1E4F6525-24D0-43B2-9F26-E4183B2A9FB5}" dt="2023-05-03T09:08:03.548" v="2598" actId="20577"/>
          <ac:spMkLst>
            <pc:docMk/>
            <pc:sldMk cId="4137047124" sldId="256"/>
            <ac:spMk id="34" creationId="{33D704BC-C47A-4DF2-AE3C-4BFACB3D6824}"/>
          </ac:spMkLst>
        </pc:spChg>
        <pc:picChg chg="mod">
          <ac:chgData name="Lucy Georgeson" userId="8ee5f10d-c647-4518-95c4-728be3292e1a" providerId="ADAL" clId="{1E4F6525-24D0-43B2-9F26-E4183B2A9FB5}" dt="2023-05-03T08:58:51.763" v="1837" actId="14100"/>
          <ac:picMkLst>
            <pc:docMk/>
            <pc:sldMk cId="4137047124" sldId="256"/>
            <ac:picMk id="3" creationId="{EDCDC644-D40E-F14F-A592-1C3B0740F1EA}"/>
          </ac:picMkLst>
        </pc:picChg>
        <pc:picChg chg="mod">
          <ac:chgData name="Lucy Georgeson" userId="8ee5f10d-c647-4518-95c4-728be3292e1a" providerId="ADAL" clId="{1E4F6525-24D0-43B2-9F26-E4183B2A9FB5}" dt="2023-05-03T08:58:57.251" v="1839" actId="1076"/>
          <ac:picMkLst>
            <pc:docMk/>
            <pc:sldMk cId="4137047124" sldId="256"/>
            <ac:picMk id="4" creationId="{69C921B3-0F04-6B4C-8F3A-A19C60A5975A}"/>
          </ac:picMkLst>
        </pc:picChg>
        <pc:picChg chg="mod">
          <ac:chgData name="Lucy Georgeson" userId="8ee5f10d-c647-4518-95c4-728be3292e1a" providerId="ADAL" clId="{1E4F6525-24D0-43B2-9F26-E4183B2A9FB5}" dt="2023-05-03T08:23:37.468" v="1283" actId="14100"/>
          <ac:picMkLst>
            <pc:docMk/>
            <pc:sldMk cId="4137047124" sldId="256"/>
            <ac:picMk id="5" creationId="{B3332B32-36DD-1C4F-8564-14C11EEE3710}"/>
          </ac:picMkLst>
        </pc:picChg>
        <pc:picChg chg="mod">
          <ac:chgData name="Lucy Georgeson" userId="8ee5f10d-c647-4518-95c4-728be3292e1a" providerId="ADAL" clId="{1E4F6525-24D0-43B2-9F26-E4183B2A9FB5}" dt="2023-05-03T08:23:13.068" v="1276" actId="1440"/>
          <ac:picMkLst>
            <pc:docMk/>
            <pc:sldMk cId="4137047124" sldId="256"/>
            <ac:picMk id="7" creationId="{5CE2ABA2-FE14-854E-97CE-FCFFE39EDE05}"/>
          </ac:picMkLst>
        </pc:picChg>
        <pc:picChg chg="del mod">
          <ac:chgData name="Lucy Georgeson" userId="8ee5f10d-c647-4518-95c4-728be3292e1a" providerId="ADAL" clId="{1E4F6525-24D0-43B2-9F26-E4183B2A9FB5}" dt="2023-05-03T08:51:42.604" v="1682" actId="478"/>
          <ac:picMkLst>
            <pc:docMk/>
            <pc:sldMk cId="4137047124" sldId="256"/>
            <ac:picMk id="19" creationId="{EBE1B22B-E50F-0B4F-A4B4-327CE5DCC1B5}"/>
          </ac:picMkLst>
        </pc:picChg>
        <pc:picChg chg="del">
          <ac:chgData name="Lucy Georgeson" userId="8ee5f10d-c647-4518-95c4-728be3292e1a" providerId="ADAL" clId="{1E4F6525-24D0-43B2-9F26-E4183B2A9FB5}" dt="2023-05-03T08:15:18.564" v="625" actId="478"/>
          <ac:picMkLst>
            <pc:docMk/>
            <pc:sldMk cId="4137047124" sldId="256"/>
            <ac:picMk id="21" creationId="{5F17BDDB-2AE3-3B42-BB49-3470B58D0A21}"/>
          </ac:picMkLst>
        </pc:picChg>
        <pc:picChg chg="mod">
          <ac:chgData name="Lucy Georgeson" userId="8ee5f10d-c647-4518-95c4-728be3292e1a" providerId="ADAL" clId="{1E4F6525-24D0-43B2-9F26-E4183B2A9FB5}" dt="2023-05-03T08:23:13.068" v="1276" actId="1440"/>
          <ac:picMkLst>
            <pc:docMk/>
            <pc:sldMk cId="4137047124" sldId="256"/>
            <ac:picMk id="23" creationId="{2D062F03-FE5B-4F47-99D6-1B26D4B5858A}"/>
          </ac:picMkLst>
        </pc:picChg>
        <pc:picChg chg="add del mod">
          <ac:chgData name="Lucy Georgeson" userId="8ee5f10d-c647-4518-95c4-728be3292e1a" providerId="ADAL" clId="{1E4F6525-24D0-43B2-9F26-E4183B2A9FB5}" dt="2023-05-03T08:51:19.757" v="1676" actId="1076"/>
          <ac:picMkLst>
            <pc:docMk/>
            <pc:sldMk cId="4137047124" sldId="256"/>
            <ac:picMk id="24" creationId="{68A3A6E4-14BB-054E-B3B1-7BCF5DF456C0}"/>
          </ac:picMkLst>
        </pc:picChg>
        <pc:picChg chg="add mod">
          <ac:chgData name="Lucy Georgeson" userId="8ee5f10d-c647-4518-95c4-728be3292e1a" providerId="ADAL" clId="{1E4F6525-24D0-43B2-9F26-E4183B2A9FB5}" dt="2023-05-03T08:51:28.420" v="1678" actId="1076"/>
          <ac:picMkLst>
            <pc:docMk/>
            <pc:sldMk cId="4137047124" sldId="256"/>
            <ac:picMk id="31" creationId="{F281EA7C-4DC9-44DF-BC4F-A9893290F1F1}"/>
          </ac:picMkLst>
        </pc:picChg>
        <pc:picChg chg="add mod">
          <ac:chgData name="Lucy Georgeson" userId="8ee5f10d-c647-4518-95c4-728be3292e1a" providerId="ADAL" clId="{1E4F6525-24D0-43B2-9F26-E4183B2A9FB5}" dt="2023-05-03T08:22:58.332" v="1274" actId="1440"/>
          <ac:picMkLst>
            <pc:docMk/>
            <pc:sldMk cId="4137047124" sldId="256"/>
            <ac:picMk id="1026" creationId="{06190DFD-E6C7-44C1-B581-82F7C27CD31D}"/>
          </ac:picMkLst>
        </pc:picChg>
        <pc:picChg chg="add mod">
          <ac:chgData name="Lucy Georgeson" userId="8ee5f10d-c647-4518-95c4-728be3292e1a" providerId="ADAL" clId="{1E4F6525-24D0-43B2-9F26-E4183B2A9FB5}" dt="2023-05-03T08:23:48.068" v="1284" actId="1076"/>
          <ac:picMkLst>
            <pc:docMk/>
            <pc:sldMk cId="4137047124" sldId="256"/>
            <ac:picMk id="1028" creationId="{B3A5882B-C818-4E2F-A26C-4F178733E574}"/>
          </ac:picMkLst>
        </pc:picChg>
        <pc:picChg chg="add mod">
          <ac:chgData name="Lucy Georgeson" userId="8ee5f10d-c647-4518-95c4-728be3292e1a" providerId="ADAL" clId="{1E4F6525-24D0-43B2-9F26-E4183B2A9FB5}" dt="2023-05-03T08:58:54.188" v="1838" actId="14100"/>
          <ac:picMkLst>
            <pc:docMk/>
            <pc:sldMk cId="4137047124" sldId="256"/>
            <ac:picMk id="1030" creationId="{EF209693-96E1-47DB-9AE2-B73869129095}"/>
          </ac:picMkLst>
        </pc:picChg>
        <pc:picChg chg="mod">
          <ac:chgData name="Lucy Georgeson" userId="8ee5f10d-c647-4518-95c4-728be3292e1a" providerId="ADAL" clId="{1E4F6525-24D0-43B2-9F26-E4183B2A9FB5}" dt="2023-05-03T08:23:13.068" v="1276" actId="1440"/>
          <ac:picMkLst>
            <pc:docMk/>
            <pc:sldMk cId="4137047124" sldId="256"/>
            <ac:picMk id="2050" creationId="{E0BE5D9B-1F0F-80DB-4852-BA87117B8174}"/>
          </ac:picMkLst>
        </pc:picChg>
      </pc:sldChg>
      <pc:sldChg chg="addSp delSp modSp">
        <pc:chgData name="Lucy Georgeson" userId="8ee5f10d-c647-4518-95c4-728be3292e1a" providerId="ADAL" clId="{1E4F6525-24D0-43B2-9F26-E4183B2A9FB5}" dt="2023-05-03T09:08:22.725" v="2599" actId="14100"/>
        <pc:sldMkLst>
          <pc:docMk/>
          <pc:sldMk cId="1827877718" sldId="257"/>
        </pc:sldMkLst>
        <pc:spChg chg="mod">
          <ac:chgData name="Lucy Georgeson" userId="8ee5f10d-c647-4518-95c4-728be3292e1a" providerId="ADAL" clId="{1E4F6525-24D0-43B2-9F26-E4183B2A9FB5}" dt="2023-05-03T09:08:22.725" v="2599" actId="14100"/>
          <ac:spMkLst>
            <pc:docMk/>
            <pc:sldMk cId="1827877718" sldId="257"/>
            <ac:spMk id="5" creationId="{C0878E11-9776-6848-BB2E-AB0CD0573A73}"/>
          </ac:spMkLst>
        </pc:spChg>
        <pc:spChg chg="del">
          <ac:chgData name="Lucy Georgeson" userId="8ee5f10d-c647-4518-95c4-728be3292e1a" providerId="ADAL" clId="{1E4F6525-24D0-43B2-9F26-E4183B2A9FB5}" dt="2023-05-03T08:50:56.528" v="1671"/>
          <ac:spMkLst>
            <pc:docMk/>
            <pc:sldMk cId="1827877718" sldId="257"/>
            <ac:spMk id="8" creationId="{760592F8-367C-3543-A7AE-AEF2D2D07052}"/>
          </ac:spMkLst>
        </pc:spChg>
        <pc:spChg chg="mod ord">
          <ac:chgData name="Lucy Georgeson" userId="8ee5f10d-c647-4518-95c4-728be3292e1a" providerId="ADAL" clId="{1E4F6525-24D0-43B2-9F26-E4183B2A9FB5}" dt="2023-05-03T08:58:29.740" v="1835" actId="1076"/>
          <ac:spMkLst>
            <pc:docMk/>
            <pc:sldMk cId="1827877718" sldId="257"/>
            <ac:spMk id="10" creationId="{5303EA17-FF93-8B4D-8063-A7C81C0BAA91}"/>
          </ac:spMkLst>
        </pc:spChg>
        <pc:spChg chg="del">
          <ac:chgData name="Lucy Georgeson" userId="8ee5f10d-c647-4518-95c4-728be3292e1a" providerId="ADAL" clId="{1E4F6525-24D0-43B2-9F26-E4183B2A9FB5}" dt="2023-05-03T08:36:20.442" v="1470"/>
          <ac:spMkLst>
            <pc:docMk/>
            <pc:sldMk cId="1827877718" sldId="257"/>
            <ac:spMk id="23" creationId="{DF43A564-E7C6-E54A-AFBC-7B5CA88B2BC8}"/>
          </ac:spMkLst>
        </pc:spChg>
        <pc:spChg chg="add mod">
          <ac:chgData name="Lucy Georgeson" userId="8ee5f10d-c647-4518-95c4-728be3292e1a" providerId="ADAL" clId="{1E4F6525-24D0-43B2-9F26-E4183B2A9FB5}" dt="2023-05-03T08:39:08.732" v="1502" actId="1076"/>
          <ac:spMkLst>
            <pc:docMk/>
            <pc:sldMk cId="1827877718" sldId="257"/>
            <ac:spMk id="26" creationId="{D1215098-C704-4FE9-8B87-2AD2A15F70A8}"/>
          </ac:spMkLst>
        </pc:spChg>
        <pc:spChg chg="add mod ord">
          <ac:chgData name="Lucy Georgeson" userId="8ee5f10d-c647-4518-95c4-728be3292e1a" providerId="ADAL" clId="{1E4F6525-24D0-43B2-9F26-E4183B2A9FB5}" dt="2023-05-03T08:57:03.220" v="1799" actId="20577"/>
          <ac:spMkLst>
            <pc:docMk/>
            <pc:sldMk cId="1827877718" sldId="257"/>
            <ac:spMk id="28" creationId="{A8364F5C-9CB4-4A3B-806A-72BE08468E26}"/>
          </ac:spMkLst>
        </pc:spChg>
        <pc:picChg chg="mod">
          <ac:chgData name="Lucy Georgeson" userId="8ee5f10d-c647-4518-95c4-728be3292e1a" providerId="ADAL" clId="{1E4F6525-24D0-43B2-9F26-E4183B2A9FB5}" dt="2023-05-03T08:25:08.236" v="1289" actId="1440"/>
          <ac:picMkLst>
            <pc:docMk/>
            <pc:sldMk cId="1827877718" sldId="257"/>
            <ac:picMk id="3" creationId="{6004A8D8-A97B-C345-B775-56B507CDF704}"/>
          </ac:picMkLst>
        </pc:picChg>
        <pc:picChg chg="del mod">
          <ac:chgData name="Lucy Georgeson" userId="8ee5f10d-c647-4518-95c4-728be3292e1a" providerId="ADAL" clId="{1E4F6525-24D0-43B2-9F26-E4183B2A9FB5}" dt="2023-05-03T08:50:56.528" v="1671"/>
          <ac:picMkLst>
            <pc:docMk/>
            <pc:sldMk cId="1827877718" sldId="257"/>
            <ac:picMk id="7" creationId="{1B0FDB3E-27F1-544B-AF9C-14974F97F3A2}"/>
          </ac:picMkLst>
        </pc:picChg>
        <pc:picChg chg="del mod">
          <ac:chgData name="Lucy Georgeson" userId="8ee5f10d-c647-4518-95c4-728be3292e1a" providerId="ADAL" clId="{1E4F6525-24D0-43B2-9F26-E4183B2A9FB5}" dt="2023-05-03T08:58:05.861" v="1803" actId="478"/>
          <ac:picMkLst>
            <pc:docMk/>
            <pc:sldMk cId="1827877718" sldId="257"/>
            <ac:picMk id="9" creationId="{940BF115-5C7C-634F-931D-48A59C00E012}"/>
          </ac:picMkLst>
        </pc:picChg>
        <pc:picChg chg="mod">
          <ac:chgData name="Lucy Georgeson" userId="8ee5f10d-c647-4518-95c4-728be3292e1a" providerId="ADAL" clId="{1E4F6525-24D0-43B2-9F26-E4183B2A9FB5}" dt="2023-05-03T08:25:08.236" v="1289" actId="1440"/>
          <ac:picMkLst>
            <pc:docMk/>
            <pc:sldMk cId="1827877718" sldId="257"/>
            <ac:picMk id="11" creationId="{29C07FD0-C6F7-EB43-A5CA-09062FAD9AC8}"/>
          </ac:picMkLst>
        </pc:picChg>
        <pc:picChg chg="mod">
          <ac:chgData name="Lucy Georgeson" userId="8ee5f10d-c647-4518-95c4-728be3292e1a" providerId="ADAL" clId="{1E4F6525-24D0-43B2-9F26-E4183B2A9FB5}" dt="2023-05-03T08:25:08.236" v="1289" actId="1440"/>
          <ac:picMkLst>
            <pc:docMk/>
            <pc:sldMk cId="1827877718" sldId="257"/>
            <ac:picMk id="13" creationId="{0A2C09CF-D1DE-4E40-8FBD-A8DB985121C6}"/>
          </ac:picMkLst>
        </pc:picChg>
        <pc:picChg chg="mod">
          <ac:chgData name="Lucy Georgeson" userId="8ee5f10d-c647-4518-95c4-728be3292e1a" providerId="ADAL" clId="{1E4F6525-24D0-43B2-9F26-E4183B2A9FB5}" dt="2023-05-03T08:25:08.236" v="1289" actId="1440"/>
          <ac:picMkLst>
            <pc:docMk/>
            <pc:sldMk cId="1827877718" sldId="257"/>
            <ac:picMk id="17" creationId="{3796E20E-4399-4C40-B94A-FB225EE82CDC}"/>
          </ac:picMkLst>
        </pc:picChg>
        <pc:picChg chg="mod">
          <ac:chgData name="Lucy Georgeson" userId="8ee5f10d-c647-4518-95c4-728be3292e1a" providerId="ADAL" clId="{1E4F6525-24D0-43B2-9F26-E4183B2A9FB5}" dt="2023-05-03T08:25:08.236" v="1289" actId="1440"/>
          <ac:picMkLst>
            <pc:docMk/>
            <pc:sldMk cId="1827877718" sldId="257"/>
            <ac:picMk id="19" creationId="{AE4163B3-C947-B74E-A072-15AEE0E5D21A}"/>
          </ac:picMkLst>
        </pc:picChg>
        <pc:picChg chg="del mod">
          <ac:chgData name="Lucy Georgeson" userId="8ee5f10d-c647-4518-95c4-728be3292e1a" providerId="ADAL" clId="{1E4F6525-24D0-43B2-9F26-E4183B2A9FB5}" dt="2023-05-03T08:36:20.442" v="1470"/>
          <ac:picMkLst>
            <pc:docMk/>
            <pc:sldMk cId="1827877718" sldId="257"/>
            <ac:picMk id="22" creationId="{5B7C5938-ADDA-7143-AD3A-5B693D6626FE}"/>
          </ac:picMkLst>
        </pc:picChg>
        <pc:picChg chg="add mod">
          <ac:chgData name="Lucy Georgeson" userId="8ee5f10d-c647-4518-95c4-728be3292e1a" providerId="ADAL" clId="{1E4F6525-24D0-43B2-9F26-E4183B2A9FB5}" dt="2023-05-03T08:39:08.732" v="1502" actId="1076"/>
          <ac:picMkLst>
            <pc:docMk/>
            <pc:sldMk cId="1827877718" sldId="257"/>
            <ac:picMk id="25" creationId="{C0B9A604-CCEC-4574-9554-5422B1CCC47E}"/>
          </ac:picMkLst>
        </pc:picChg>
        <pc:picChg chg="add del mod">
          <ac:chgData name="Lucy Georgeson" userId="8ee5f10d-c647-4518-95c4-728be3292e1a" providerId="ADAL" clId="{1E4F6525-24D0-43B2-9F26-E4183B2A9FB5}" dt="2023-05-03T08:56:18.683" v="1719" actId="478"/>
          <ac:picMkLst>
            <pc:docMk/>
            <pc:sldMk cId="1827877718" sldId="257"/>
            <ac:picMk id="27" creationId="{7D34D929-CDEA-4880-BF48-533163AA32CB}"/>
          </ac:picMkLst>
        </pc:picChg>
        <pc:picChg chg="add mod modCrop">
          <ac:chgData name="Lucy Georgeson" userId="8ee5f10d-c647-4518-95c4-728be3292e1a" providerId="ADAL" clId="{1E4F6525-24D0-43B2-9F26-E4183B2A9FB5}" dt="2023-05-03T08:55:07.948" v="1695" actId="1440"/>
          <ac:picMkLst>
            <pc:docMk/>
            <pc:sldMk cId="1827877718" sldId="257"/>
            <ac:picMk id="4098" creationId="{C4E6D148-D17B-428B-B971-7323BE563D19}"/>
          </ac:picMkLst>
        </pc:picChg>
        <pc:picChg chg="add mod">
          <ac:chgData name="Lucy Georgeson" userId="8ee5f10d-c647-4518-95c4-728be3292e1a" providerId="ADAL" clId="{1E4F6525-24D0-43B2-9F26-E4183B2A9FB5}" dt="2023-05-03T08:56:38.923" v="1724" actId="1440"/>
          <ac:picMkLst>
            <pc:docMk/>
            <pc:sldMk cId="1827877718" sldId="257"/>
            <ac:picMk id="4100" creationId="{59F35A28-944B-4885-B005-6222F4179511}"/>
          </ac:picMkLst>
        </pc:picChg>
        <pc:picChg chg="add mod">
          <ac:chgData name="Lucy Georgeson" userId="8ee5f10d-c647-4518-95c4-728be3292e1a" providerId="ADAL" clId="{1E4F6525-24D0-43B2-9F26-E4183B2A9FB5}" dt="2023-05-03T08:58:30.883" v="1836" actId="1076"/>
          <ac:picMkLst>
            <pc:docMk/>
            <pc:sldMk cId="1827877718" sldId="257"/>
            <ac:picMk id="4102" creationId="{B843870E-DCEA-4693-9D47-A949B8E9C8B4}"/>
          </ac:picMkLst>
        </pc:picChg>
      </pc:sldChg>
      <pc:sldChg chg="addSp delSp modSp">
        <pc:chgData name="Lucy Georgeson" userId="8ee5f10d-c647-4518-95c4-728be3292e1a" providerId="ADAL" clId="{1E4F6525-24D0-43B2-9F26-E4183B2A9FB5}" dt="2023-05-03T09:07:50.299" v="2597" actId="478"/>
        <pc:sldMkLst>
          <pc:docMk/>
          <pc:sldMk cId="3882237023" sldId="258"/>
        </pc:sldMkLst>
        <pc:spChg chg="mod">
          <ac:chgData name="Lucy Georgeson" userId="8ee5f10d-c647-4518-95c4-728be3292e1a" providerId="ADAL" clId="{1E4F6525-24D0-43B2-9F26-E4183B2A9FB5}" dt="2023-05-03T09:03:12.364" v="1917" actId="1076"/>
          <ac:spMkLst>
            <pc:docMk/>
            <pc:sldMk cId="3882237023" sldId="258"/>
            <ac:spMk id="3" creationId="{C19480A1-BDF9-6849-BAF4-9495A744EB64}"/>
          </ac:spMkLst>
        </pc:spChg>
        <pc:spChg chg="mod">
          <ac:chgData name="Lucy Georgeson" userId="8ee5f10d-c647-4518-95c4-728be3292e1a" providerId="ADAL" clId="{1E4F6525-24D0-43B2-9F26-E4183B2A9FB5}" dt="2023-05-03T09:07:35.300" v="2596" actId="1076"/>
          <ac:spMkLst>
            <pc:docMk/>
            <pc:sldMk cId="3882237023" sldId="258"/>
            <ac:spMk id="4" creationId="{AC12AD48-86B5-0F4F-9883-F07BD93A74BD}"/>
          </ac:spMkLst>
        </pc:spChg>
        <pc:spChg chg="mod ord">
          <ac:chgData name="Lucy Georgeson" userId="8ee5f10d-c647-4518-95c4-728be3292e1a" providerId="ADAL" clId="{1E4F6525-24D0-43B2-9F26-E4183B2A9FB5}" dt="2023-05-03T09:03:21.580" v="1919" actId="1076"/>
          <ac:spMkLst>
            <pc:docMk/>
            <pc:sldMk cId="3882237023" sldId="258"/>
            <ac:spMk id="9" creationId="{83F095C5-A428-5146-B5EB-E92579C24845}"/>
          </ac:spMkLst>
        </pc:spChg>
        <pc:spChg chg="add del mod">
          <ac:chgData name="Lucy Georgeson" userId="8ee5f10d-c647-4518-95c4-728be3292e1a" providerId="ADAL" clId="{1E4F6525-24D0-43B2-9F26-E4183B2A9FB5}" dt="2023-05-03T09:07:50.299" v="2597" actId="478"/>
          <ac:spMkLst>
            <pc:docMk/>
            <pc:sldMk cId="3882237023" sldId="258"/>
            <ac:spMk id="22" creationId="{C31AAB51-706F-438C-8B5C-8BE981E4A2A7}"/>
          </ac:spMkLst>
        </pc:spChg>
        <pc:spChg chg="add mod">
          <ac:chgData name="Lucy Georgeson" userId="8ee5f10d-c647-4518-95c4-728be3292e1a" providerId="ADAL" clId="{1E4F6525-24D0-43B2-9F26-E4183B2A9FB5}" dt="2023-05-03T08:37:57.917" v="1487" actId="14100"/>
          <ac:spMkLst>
            <pc:docMk/>
            <pc:sldMk cId="3882237023" sldId="258"/>
            <ac:spMk id="26" creationId="{07E364D0-4348-447E-8092-62A5EEEC7521}"/>
          </ac:spMkLst>
        </pc:spChg>
        <pc:spChg chg="add mod">
          <ac:chgData name="Lucy Georgeson" userId="8ee5f10d-c647-4518-95c4-728be3292e1a" providerId="ADAL" clId="{1E4F6525-24D0-43B2-9F26-E4183B2A9FB5}" dt="2023-05-03T08:38:30.380" v="1497" actId="1076"/>
          <ac:spMkLst>
            <pc:docMk/>
            <pc:sldMk cId="3882237023" sldId="258"/>
            <ac:spMk id="27" creationId="{74216AF7-EF8C-4F1E-B375-D4F9A40F753C}"/>
          </ac:spMkLst>
        </pc:spChg>
        <pc:spChg chg="add mod">
          <ac:chgData name="Lucy Georgeson" userId="8ee5f10d-c647-4518-95c4-728be3292e1a" providerId="ADAL" clId="{1E4F6525-24D0-43B2-9F26-E4183B2A9FB5}" dt="2023-05-03T08:38:28.061" v="1496" actId="1076"/>
          <ac:spMkLst>
            <pc:docMk/>
            <pc:sldMk cId="3882237023" sldId="258"/>
            <ac:spMk id="28" creationId="{9CBF5BFA-0C0B-4E87-B56A-C2E3A4BFD65D}"/>
          </ac:spMkLst>
        </pc:spChg>
        <pc:spChg chg="add mod">
          <ac:chgData name="Lucy Georgeson" userId="8ee5f10d-c647-4518-95c4-728be3292e1a" providerId="ADAL" clId="{1E4F6525-24D0-43B2-9F26-E4183B2A9FB5}" dt="2023-05-03T08:38:07.229" v="1488" actId="1076"/>
          <ac:spMkLst>
            <pc:docMk/>
            <pc:sldMk cId="3882237023" sldId="258"/>
            <ac:spMk id="29" creationId="{CD6AC7BD-0088-406B-ABC9-270722AA9F6A}"/>
          </ac:spMkLst>
        </pc:spChg>
        <pc:spChg chg="add mod">
          <ac:chgData name="Lucy Georgeson" userId="8ee5f10d-c647-4518-95c4-728be3292e1a" providerId="ADAL" clId="{1E4F6525-24D0-43B2-9F26-E4183B2A9FB5}" dt="2023-05-03T08:38:33.652" v="1498" actId="1076"/>
          <ac:spMkLst>
            <pc:docMk/>
            <pc:sldMk cId="3882237023" sldId="258"/>
            <ac:spMk id="31" creationId="{89F0A220-8DD6-4992-958F-C8FC86059182}"/>
          </ac:spMkLst>
        </pc:spChg>
        <pc:picChg chg="mod">
          <ac:chgData name="Lucy Georgeson" userId="8ee5f10d-c647-4518-95c4-728be3292e1a" providerId="ADAL" clId="{1E4F6525-24D0-43B2-9F26-E4183B2A9FB5}" dt="2023-05-03T08:28:42.661" v="1355" actId="1076"/>
          <ac:picMkLst>
            <pc:docMk/>
            <pc:sldMk cId="3882237023" sldId="258"/>
            <ac:picMk id="2" creationId="{D83C6DC1-8F94-E345-845E-BE59CE139979}"/>
          </ac:picMkLst>
        </pc:picChg>
        <pc:picChg chg="mod">
          <ac:chgData name="Lucy Georgeson" userId="8ee5f10d-c647-4518-95c4-728be3292e1a" providerId="ADAL" clId="{1E4F6525-24D0-43B2-9F26-E4183B2A9FB5}" dt="2023-05-03T09:03:09.715" v="1916" actId="14100"/>
          <ac:picMkLst>
            <pc:docMk/>
            <pc:sldMk cId="3882237023" sldId="258"/>
            <ac:picMk id="5" creationId="{AA55117F-DC34-9643-910E-0384A3DE7FEB}"/>
          </ac:picMkLst>
        </pc:picChg>
        <pc:picChg chg="mod">
          <ac:chgData name="Lucy Georgeson" userId="8ee5f10d-c647-4518-95c4-728be3292e1a" providerId="ADAL" clId="{1E4F6525-24D0-43B2-9F26-E4183B2A9FB5}" dt="2023-05-03T08:25:40.636" v="1290" actId="1440"/>
          <ac:picMkLst>
            <pc:docMk/>
            <pc:sldMk cId="3882237023" sldId="258"/>
            <ac:picMk id="10" creationId="{B0001A03-5124-1740-A7B3-E5C48E27E8DA}"/>
          </ac:picMkLst>
        </pc:picChg>
        <pc:picChg chg="mod">
          <ac:chgData name="Lucy Georgeson" userId="8ee5f10d-c647-4518-95c4-728be3292e1a" providerId="ADAL" clId="{1E4F6525-24D0-43B2-9F26-E4183B2A9FB5}" dt="2023-05-03T08:25:40.636" v="1290" actId="1440"/>
          <ac:picMkLst>
            <pc:docMk/>
            <pc:sldMk cId="3882237023" sldId="258"/>
            <ac:picMk id="11" creationId="{4E64A9AD-9A93-9E4B-972C-AF9FEFDDE9B5}"/>
          </ac:picMkLst>
        </pc:picChg>
        <pc:picChg chg="del mod">
          <ac:chgData name="Lucy Georgeson" userId="8ee5f10d-c647-4518-95c4-728be3292e1a" providerId="ADAL" clId="{1E4F6525-24D0-43B2-9F26-E4183B2A9FB5}" dt="2023-05-03T09:01:14.891" v="1847" actId="478"/>
          <ac:picMkLst>
            <pc:docMk/>
            <pc:sldMk cId="3882237023" sldId="258"/>
            <ac:picMk id="12" creationId="{7567C232-986F-7A43-BF60-9AF624EAB91D}"/>
          </ac:picMkLst>
        </pc:picChg>
        <pc:picChg chg="mod">
          <ac:chgData name="Lucy Georgeson" userId="8ee5f10d-c647-4518-95c4-728be3292e1a" providerId="ADAL" clId="{1E4F6525-24D0-43B2-9F26-E4183B2A9FB5}" dt="2023-05-03T08:25:40.636" v="1290" actId="1440"/>
          <ac:picMkLst>
            <pc:docMk/>
            <pc:sldMk cId="3882237023" sldId="258"/>
            <ac:picMk id="15" creationId="{812BAE36-5526-0F4E-808C-FE86D0C5177E}"/>
          </ac:picMkLst>
        </pc:picChg>
        <pc:picChg chg="mod">
          <ac:chgData name="Lucy Georgeson" userId="8ee5f10d-c647-4518-95c4-728be3292e1a" providerId="ADAL" clId="{1E4F6525-24D0-43B2-9F26-E4183B2A9FB5}" dt="2023-05-03T08:25:40.636" v="1290" actId="1440"/>
          <ac:picMkLst>
            <pc:docMk/>
            <pc:sldMk cId="3882237023" sldId="258"/>
            <ac:picMk id="16" creationId="{A967E9DC-7763-5544-9CFB-BCDB3A69A46A}"/>
          </ac:picMkLst>
        </pc:picChg>
        <pc:picChg chg="mod">
          <ac:chgData name="Lucy Georgeson" userId="8ee5f10d-c647-4518-95c4-728be3292e1a" providerId="ADAL" clId="{1E4F6525-24D0-43B2-9F26-E4183B2A9FB5}" dt="2023-05-03T08:25:40.636" v="1290" actId="1440"/>
          <ac:picMkLst>
            <pc:docMk/>
            <pc:sldMk cId="3882237023" sldId="258"/>
            <ac:picMk id="17" creationId="{DA004DFD-9D95-144E-B199-2BE626311B80}"/>
          </ac:picMkLst>
        </pc:picChg>
        <pc:picChg chg="mod">
          <ac:chgData name="Lucy Georgeson" userId="8ee5f10d-c647-4518-95c4-728be3292e1a" providerId="ADAL" clId="{1E4F6525-24D0-43B2-9F26-E4183B2A9FB5}" dt="2023-05-03T08:25:40.636" v="1290" actId="1440"/>
          <ac:picMkLst>
            <pc:docMk/>
            <pc:sldMk cId="3882237023" sldId="258"/>
            <ac:picMk id="19" creationId="{FDAE71E1-9DB4-6348-A389-AA2F6D17C21F}"/>
          </ac:picMkLst>
        </pc:picChg>
        <pc:picChg chg="mod">
          <ac:chgData name="Lucy Georgeson" userId="8ee5f10d-c647-4518-95c4-728be3292e1a" providerId="ADAL" clId="{1E4F6525-24D0-43B2-9F26-E4183B2A9FB5}" dt="2023-05-03T08:25:40.636" v="1290" actId="1440"/>
          <ac:picMkLst>
            <pc:docMk/>
            <pc:sldMk cId="3882237023" sldId="258"/>
            <ac:picMk id="20" creationId="{F48AA632-DFCA-6B42-A4B0-9A9C00442255}"/>
          </ac:picMkLst>
        </pc:picChg>
        <pc:picChg chg="mod">
          <ac:chgData name="Lucy Georgeson" userId="8ee5f10d-c647-4518-95c4-728be3292e1a" providerId="ADAL" clId="{1E4F6525-24D0-43B2-9F26-E4183B2A9FB5}" dt="2023-05-03T08:25:40.636" v="1290" actId="1440"/>
          <ac:picMkLst>
            <pc:docMk/>
            <pc:sldMk cId="3882237023" sldId="258"/>
            <ac:picMk id="21" creationId="{DDE2FAD1-AA56-EA42-A691-B11817D690BD}"/>
          </ac:picMkLst>
        </pc:picChg>
        <pc:picChg chg="del">
          <ac:chgData name="Lucy Georgeson" userId="8ee5f10d-c647-4518-95c4-728be3292e1a" providerId="ADAL" clId="{1E4F6525-24D0-43B2-9F26-E4183B2A9FB5}" dt="2023-05-03T08:26:58.870" v="1297" actId="478"/>
          <ac:picMkLst>
            <pc:docMk/>
            <pc:sldMk cId="3882237023" sldId="258"/>
            <ac:picMk id="23" creationId="{FA35930C-F06A-3534-5AC9-ED64FE25E069}"/>
          </ac:picMkLst>
        </pc:picChg>
        <pc:picChg chg="add mod">
          <ac:chgData name="Lucy Georgeson" userId="8ee5f10d-c647-4518-95c4-728be3292e1a" providerId="ADAL" clId="{1E4F6525-24D0-43B2-9F26-E4183B2A9FB5}" dt="2023-05-03T08:38:23.588" v="1495" actId="1076"/>
          <ac:picMkLst>
            <pc:docMk/>
            <pc:sldMk cId="3882237023" sldId="258"/>
            <ac:picMk id="30" creationId="{D4B25807-F8BF-4DF2-8277-3CFB1DCD8FA2}"/>
          </ac:picMkLst>
        </pc:picChg>
        <pc:picChg chg="add mod">
          <ac:chgData name="Lucy Georgeson" userId="8ee5f10d-c647-4518-95c4-728be3292e1a" providerId="ADAL" clId="{1E4F6525-24D0-43B2-9F26-E4183B2A9FB5}" dt="2023-05-03T08:38:21.988" v="1494" actId="1076"/>
          <ac:picMkLst>
            <pc:docMk/>
            <pc:sldMk cId="3882237023" sldId="258"/>
            <ac:picMk id="2050" creationId="{67F2863B-894D-42B4-B865-AD394F7DEA12}"/>
          </ac:picMkLst>
        </pc:picChg>
        <pc:picChg chg="add mod">
          <ac:chgData name="Lucy Georgeson" userId="8ee5f10d-c647-4518-95c4-728be3292e1a" providerId="ADAL" clId="{1E4F6525-24D0-43B2-9F26-E4183B2A9FB5}" dt="2023-05-03T08:38:36.461" v="1499" actId="1076"/>
          <ac:picMkLst>
            <pc:docMk/>
            <pc:sldMk cId="3882237023" sldId="258"/>
            <ac:picMk id="2052" creationId="{B77842B9-F013-44E1-96B1-146F40474141}"/>
          </ac:picMkLst>
        </pc:picChg>
        <pc:picChg chg="add mod">
          <ac:chgData name="Lucy Georgeson" userId="8ee5f10d-c647-4518-95c4-728be3292e1a" providerId="ADAL" clId="{1E4F6525-24D0-43B2-9F26-E4183B2A9FB5}" dt="2023-05-03T08:38:07.229" v="1488" actId="1076"/>
          <ac:picMkLst>
            <pc:docMk/>
            <pc:sldMk cId="3882237023" sldId="258"/>
            <ac:picMk id="2054" creationId="{189A85FE-8D9A-43F5-B8B6-B253290F9D17}"/>
          </ac:picMkLst>
        </pc:picChg>
        <pc:picChg chg="add del">
          <ac:chgData name="Lucy Georgeson" userId="8ee5f10d-c647-4518-95c4-728be3292e1a" providerId="ADAL" clId="{1E4F6525-24D0-43B2-9F26-E4183B2A9FB5}" dt="2023-05-03T09:00:41.258" v="1841" actId="478"/>
          <ac:picMkLst>
            <pc:docMk/>
            <pc:sldMk cId="3882237023" sldId="258"/>
            <ac:picMk id="2056" creationId="{0ACC8CB1-44A1-46D2-B4C2-38967CACC296}"/>
          </ac:picMkLst>
        </pc:picChg>
        <pc:picChg chg="add del">
          <ac:chgData name="Lucy Georgeson" userId="8ee5f10d-c647-4518-95c4-728be3292e1a" providerId="ADAL" clId="{1E4F6525-24D0-43B2-9F26-E4183B2A9FB5}" dt="2023-05-03T09:00:59.036" v="1843" actId="478"/>
          <ac:picMkLst>
            <pc:docMk/>
            <pc:sldMk cId="3882237023" sldId="258"/>
            <ac:picMk id="2058" creationId="{E22790A2-04F2-4E90-AEDD-DE72D455D1FF}"/>
          </ac:picMkLst>
        </pc:picChg>
        <pc:picChg chg="add mod">
          <ac:chgData name="Lucy Georgeson" userId="8ee5f10d-c647-4518-95c4-728be3292e1a" providerId="ADAL" clId="{1E4F6525-24D0-43B2-9F26-E4183B2A9FB5}" dt="2023-05-03T09:03:15.132" v="1918" actId="1076"/>
          <ac:picMkLst>
            <pc:docMk/>
            <pc:sldMk cId="3882237023" sldId="258"/>
            <ac:picMk id="2060" creationId="{934756CF-57AE-4053-878D-63ADD87D1503}"/>
          </ac:picMkLst>
        </pc:picChg>
      </pc:sldChg>
      <pc:sldChg chg="addSp delSp modSp">
        <pc:chgData name="Lucy Georgeson" userId="8ee5f10d-c647-4518-95c4-728be3292e1a" providerId="ADAL" clId="{1E4F6525-24D0-43B2-9F26-E4183B2A9FB5}" dt="2023-05-03T08:50:43.009" v="1669"/>
        <pc:sldMkLst>
          <pc:docMk/>
          <pc:sldMk cId="110647868" sldId="261"/>
        </pc:sldMkLst>
        <pc:spChg chg="mod">
          <ac:chgData name="Lucy Georgeson" userId="8ee5f10d-c647-4518-95c4-728be3292e1a" providerId="ADAL" clId="{1E4F6525-24D0-43B2-9F26-E4183B2A9FB5}" dt="2023-05-03T08:48:15.126" v="1664" actId="20577"/>
          <ac:spMkLst>
            <pc:docMk/>
            <pc:sldMk cId="110647868" sldId="261"/>
            <ac:spMk id="3" creationId="{8C42EB80-2459-2D4B-8D03-51C2006F5897}"/>
          </ac:spMkLst>
        </pc:spChg>
        <pc:spChg chg="add del">
          <ac:chgData name="Lucy Georgeson" userId="8ee5f10d-c647-4518-95c4-728be3292e1a" providerId="ADAL" clId="{1E4F6525-24D0-43B2-9F26-E4183B2A9FB5}" dt="2023-05-03T08:39:38.698" v="1504"/>
          <ac:spMkLst>
            <pc:docMk/>
            <pc:sldMk cId="110647868" sldId="261"/>
            <ac:spMk id="4" creationId="{8C8E4BB7-7AE8-4C3B-86F0-D5D87F765C02}"/>
          </ac:spMkLst>
        </pc:spChg>
        <pc:spChg chg="add mod">
          <ac:chgData name="Lucy Georgeson" userId="8ee5f10d-c647-4518-95c4-728be3292e1a" providerId="ADAL" clId="{1E4F6525-24D0-43B2-9F26-E4183B2A9FB5}" dt="2023-05-03T08:37:11.052" v="1478" actId="1076"/>
          <ac:spMkLst>
            <pc:docMk/>
            <pc:sldMk cId="110647868" sldId="261"/>
            <ac:spMk id="19" creationId="{A3061477-2D0C-423F-B690-AC202922C89A}"/>
          </ac:spMkLst>
        </pc:spChg>
        <pc:spChg chg="add mod">
          <ac:chgData name="Lucy Georgeson" userId="8ee5f10d-c647-4518-95c4-728be3292e1a" providerId="ADAL" clId="{1E4F6525-24D0-43B2-9F26-E4183B2A9FB5}" dt="2023-05-03T08:41:23.221" v="1542" actId="20577"/>
          <ac:spMkLst>
            <pc:docMk/>
            <pc:sldMk cId="110647868" sldId="261"/>
            <ac:spMk id="24" creationId="{70973DE7-B8DF-4C19-AE55-16685739988E}"/>
          </ac:spMkLst>
        </pc:spChg>
        <pc:spChg chg="add del">
          <ac:chgData name="Lucy Georgeson" userId="8ee5f10d-c647-4518-95c4-728be3292e1a" providerId="ADAL" clId="{1E4F6525-24D0-43B2-9F26-E4183B2A9FB5}" dt="2023-05-03T08:42:06.525" v="1545"/>
          <ac:spMkLst>
            <pc:docMk/>
            <pc:sldMk cId="110647868" sldId="261"/>
            <ac:spMk id="25" creationId="{D23B490F-0AB8-4FBE-B034-FF27CA46C445}"/>
          </ac:spMkLst>
        </pc:spChg>
        <pc:spChg chg="del mod">
          <ac:chgData name="Lucy Georgeson" userId="8ee5f10d-c647-4518-95c4-728be3292e1a" providerId="ADAL" clId="{1E4F6525-24D0-43B2-9F26-E4183B2A9FB5}" dt="2023-05-03T08:34:31.901" v="1463" actId="478"/>
          <ac:spMkLst>
            <pc:docMk/>
            <pc:sldMk cId="110647868" sldId="261"/>
            <ac:spMk id="28" creationId="{2BC794C8-076C-CE40-81D6-F3AB546C7561}"/>
          </ac:spMkLst>
        </pc:spChg>
        <pc:spChg chg="add mod">
          <ac:chgData name="Lucy Georgeson" userId="8ee5f10d-c647-4518-95c4-728be3292e1a" providerId="ADAL" clId="{1E4F6525-24D0-43B2-9F26-E4183B2A9FB5}" dt="2023-05-03T08:44:21.084" v="1608" actId="1076"/>
          <ac:spMkLst>
            <pc:docMk/>
            <pc:sldMk cId="110647868" sldId="261"/>
            <ac:spMk id="29" creationId="{9C02F68C-EFD8-46EF-9F9B-C8C4A5D1DD63}"/>
          </ac:spMkLst>
        </pc:spChg>
        <pc:spChg chg="add mod">
          <ac:chgData name="Lucy Georgeson" userId="8ee5f10d-c647-4518-95c4-728be3292e1a" providerId="ADAL" clId="{1E4F6525-24D0-43B2-9F26-E4183B2A9FB5}" dt="2023-05-03T08:44:47.836" v="1621" actId="1076"/>
          <ac:spMkLst>
            <pc:docMk/>
            <pc:sldMk cId="110647868" sldId="261"/>
            <ac:spMk id="30" creationId="{9E506260-D850-4A0B-BE48-511F90607BC8}"/>
          </ac:spMkLst>
        </pc:spChg>
        <pc:spChg chg="del">
          <ac:chgData name="Lucy Georgeson" userId="8ee5f10d-c647-4518-95c4-728be3292e1a" providerId="ADAL" clId="{1E4F6525-24D0-43B2-9F26-E4183B2A9FB5}" dt="2023-05-03T08:36:36.092" v="1473" actId="478"/>
          <ac:spMkLst>
            <pc:docMk/>
            <pc:sldMk cId="110647868" sldId="261"/>
            <ac:spMk id="31" creationId="{2E1F841F-2D8F-3847-AA62-C7D13329B561}"/>
          </ac:spMkLst>
        </pc:spChg>
        <pc:spChg chg="add mod">
          <ac:chgData name="Lucy Georgeson" userId="8ee5f10d-c647-4518-95c4-728be3292e1a" providerId="ADAL" clId="{1E4F6525-24D0-43B2-9F26-E4183B2A9FB5}" dt="2023-05-03T08:48:02.379" v="1662" actId="1076"/>
          <ac:spMkLst>
            <pc:docMk/>
            <pc:sldMk cId="110647868" sldId="261"/>
            <ac:spMk id="32" creationId="{737F1CBA-0C69-4309-84FF-108B719B140A}"/>
          </ac:spMkLst>
        </pc:spChg>
        <pc:spChg chg="del mod">
          <ac:chgData name="Lucy Georgeson" userId="8ee5f10d-c647-4518-95c4-728be3292e1a" providerId="ADAL" clId="{1E4F6525-24D0-43B2-9F26-E4183B2A9FB5}" dt="2023-05-03T08:37:21.588" v="1480"/>
          <ac:spMkLst>
            <pc:docMk/>
            <pc:sldMk cId="110647868" sldId="261"/>
            <ac:spMk id="33" creationId="{A1755E55-B3DB-6243-8529-05C97D966C0A}"/>
          </ac:spMkLst>
        </pc:spChg>
        <pc:spChg chg="del">
          <ac:chgData name="Lucy Georgeson" userId="8ee5f10d-c647-4518-95c4-728be3292e1a" providerId="ADAL" clId="{1E4F6525-24D0-43B2-9F26-E4183B2A9FB5}" dt="2023-05-03T08:37:02.572" v="1477" actId="478"/>
          <ac:spMkLst>
            <pc:docMk/>
            <pc:sldMk cId="110647868" sldId="261"/>
            <ac:spMk id="34" creationId="{19979AD7-3B45-E84E-821B-0D6B4BE0D146}"/>
          </ac:spMkLst>
        </pc:spChg>
        <pc:spChg chg="mod">
          <ac:chgData name="Lucy Georgeson" userId="8ee5f10d-c647-4518-95c4-728be3292e1a" providerId="ADAL" clId="{1E4F6525-24D0-43B2-9F26-E4183B2A9FB5}" dt="2023-05-03T08:36:57.260" v="1475" actId="1076"/>
          <ac:spMkLst>
            <pc:docMk/>
            <pc:sldMk cId="110647868" sldId="261"/>
            <ac:spMk id="36" creationId="{3754E8B7-FD97-A94F-A536-87A6D0E5D28F}"/>
          </ac:spMkLst>
        </pc:spChg>
        <pc:spChg chg="mod">
          <ac:chgData name="Lucy Georgeson" userId="8ee5f10d-c647-4518-95c4-728be3292e1a" providerId="ADAL" clId="{1E4F6525-24D0-43B2-9F26-E4183B2A9FB5}" dt="2023-05-03T08:48:11.582" v="1663" actId="20577"/>
          <ac:spMkLst>
            <pc:docMk/>
            <pc:sldMk cId="110647868" sldId="261"/>
            <ac:spMk id="39" creationId="{0DAE74DF-B1FB-7246-8AF1-66A8C5CCD01C}"/>
          </ac:spMkLst>
        </pc:spChg>
        <pc:spChg chg="del mod">
          <ac:chgData name="Lucy Georgeson" userId="8ee5f10d-c647-4518-95c4-728be3292e1a" providerId="ADAL" clId="{1E4F6525-24D0-43B2-9F26-E4183B2A9FB5}" dt="2023-05-03T08:38:58.937" v="1500"/>
          <ac:spMkLst>
            <pc:docMk/>
            <pc:sldMk cId="110647868" sldId="261"/>
            <ac:spMk id="41" creationId="{DA07F81F-AC39-9F41-900F-46D1165A8FC9}"/>
          </ac:spMkLst>
        </pc:spChg>
        <pc:picChg chg="mod">
          <ac:chgData name="Lucy Georgeson" userId="8ee5f10d-c647-4518-95c4-728be3292e1a" providerId="ADAL" clId="{1E4F6525-24D0-43B2-9F26-E4183B2A9FB5}" dt="2023-05-03T08:44:42.556" v="1620" actId="1076"/>
          <ac:picMkLst>
            <pc:docMk/>
            <pc:sldMk cId="110647868" sldId="261"/>
            <ac:picMk id="2" creationId="{5D4C11C6-FCFA-8945-8E29-BC95CB8F4B4D}"/>
          </ac:picMkLst>
        </pc:picChg>
        <pc:picChg chg="del mod">
          <ac:chgData name="Lucy Georgeson" userId="8ee5f10d-c647-4518-95c4-728be3292e1a" providerId="ADAL" clId="{1E4F6525-24D0-43B2-9F26-E4183B2A9FB5}" dt="2023-05-03T08:34:33.676" v="1464" actId="478"/>
          <ac:picMkLst>
            <pc:docMk/>
            <pc:sldMk cId="110647868" sldId="261"/>
            <ac:picMk id="17" creationId="{25D14CF1-9B3C-250F-B790-4B2AAF804214}"/>
          </ac:picMkLst>
        </pc:picChg>
        <pc:picChg chg="add mod">
          <ac:chgData name="Lucy Georgeson" userId="8ee5f10d-c647-4518-95c4-728be3292e1a" providerId="ADAL" clId="{1E4F6525-24D0-43B2-9F26-E4183B2A9FB5}" dt="2023-05-03T08:37:11.052" v="1478" actId="1076"/>
          <ac:picMkLst>
            <pc:docMk/>
            <pc:sldMk cId="110647868" sldId="261"/>
            <ac:picMk id="18" creationId="{D9F8DF85-A95C-499A-A4A1-175D18AE13E2}"/>
          </ac:picMkLst>
        </pc:picChg>
        <pc:picChg chg="mod">
          <ac:chgData name="Lucy Georgeson" userId="8ee5f10d-c647-4518-95c4-728be3292e1a" providerId="ADAL" clId="{1E4F6525-24D0-43B2-9F26-E4183B2A9FB5}" dt="2023-05-03T08:34:45.141" v="1466" actId="1440"/>
          <ac:picMkLst>
            <pc:docMk/>
            <pc:sldMk cId="110647868" sldId="261"/>
            <ac:picMk id="1026" creationId="{2190A725-EDA2-AF77-58E8-FAA950D965A4}"/>
          </ac:picMkLst>
        </pc:picChg>
        <pc:picChg chg="mod">
          <ac:chgData name="Lucy Georgeson" userId="8ee5f10d-c647-4518-95c4-728be3292e1a" providerId="ADAL" clId="{1E4F6525-24D0-43B2-9F26-E4183B2A9FB5}" dt="2023-05-03T08:36:57.260" v="1475" actId="1076"/>
          <ac:picMkLst>
            <pc:docMk/>
            <pc:sldMk cId="110647868" sldId="261"/>
            <ac:picMk id="1028" creationId="{08E754BA-BD5F-6E53-2FF6-DE549EC281A1}"/>
          </ac:picMkLst>
        </pc:picChg>
        <pc:picChg chg="del mod">
          <ac:chgData name="Lucy Georgeson" userId="8ee5f10d-c647-4518-95c4-728be3292e1a" providerId="ADAL" clId="{1E4F6525-24D0-43B2-9F26-E4183B2A9FB5}" dt="2023-05-03T08:37:21.588" v="1480"/>
          <ac:picMkLst>
            <pc:docMk/>
            <pc:sldMk cId="110647868" sldId="261"/>
            <ac:picMk id="1030" creationId="{2AB84BD6-B5A3-B5AC-7E79-F020082F25A2}"/>
          </ac:picMkLst>
        </pc:picChg>
        <pc:picChg chg="del mod">
          <ac:chgData name="Lucy Georgeson" userId="8ee5f10d-c647-4518-95c4-728be3292e1a" providerId="ADAL" clId="{1E4F6525-24D0-43B2-9F26-E4183B2A9FB5}" dt="2023-05-03T08:38:58.937" v="1500"/>
          <ac:picMkLst>
            <pc:docMk/>
            <pc:sldMk cId="110647868" sldId="261"/>
            <ac:picMk id="1032" creationId="{BBA2F89C-A6F6-EF1C-D466-59BE9251D556}"/>
          </ac:picMkLst>
        </pc:picChg>
        <pc:picChg chg="add mod">
          <ac:chgData name="Lucy Georgeson" userId="8ee5f10d-c647-4518-95c4-728be3292e1a" providerId="ADAL" clId="{1E4F6525-24D0-43B2-9F26-E4183B2A9FB5}" dt="2023-05-03T08:41:29.067" v="1543" actId="1440"/>
          <ac:picMkLst>
            <pc:docMk/>
            <pc:sldMk cId="110647868" sldId="261"/>
            <ac:picMk id="3076" creationId="{C491F901-EFD8-485C-B9B6-6C1A16AC6586}"/>
          </ac:picMkLst>
        </pc:picChg>
        <pc:picChg chg="add mod">
          <ac:chgData name="Lucy Georgeson" userId="8ee5f10d-c647-4518-95c4-728be3292e1a" providerId="ADAL" clId="{1E4F6525-24D0-43B2-9F26-E4183B2A9FB5}" dt="2023-05-03T08:41:29.067" v="1543" actId="1440"/>
          <ac:picMkLst>
            <pc:docMk/>
            <pc:sldMk cId="110647868" sldId="261"/>
            <ac:picMk id="3078" creationId="{73EEF6F9-046F-4450-962A-01005314CE38}"/>
          </ac:picMkLst>
        </pc:picChg>
        <pc:picChg chg="add mod">
          <ac:chgData name="Lucy Georgeson" userId="8ee5f10d-c647-4518-95c4-728be3292e1a" providerId="ADAL" clId="{1E4F6525-24D0-43B2-9F26-E4183B2A9FB5}" dt="2023-05-03T08:41:29.067" v="1543" actId="1440"/>
          <ac:picMkLst>
            <pc:docMk/>
            <pc:sldMk cId="110647868" sldId="261"/>
            <ac:picMk id="3080" creationId="{9D50059F-2A05-485E-9556-BC7DEEF6ADBD}"/>
          </ac:picMkLst>
        </pc:picChg>
        <pc:picChg chg="add mod">
          <ac:chgData name="Lucy Georgeson" userId="8ee5f10d-c647-4518-95c4-728be3292e1a" providerId="ADAL" clId="{1E4F6525-24D0-43B2-9F26-E4183B2A9FB5}" dt="2023-05-03T08:41:29.067" v="1543" actId="1440"/>
          <ac:picMkLst>
            <pc:docMk/>
            <pc:sldMk cId="110647868" sldId="261"/>
            <ac:picMk id="3082" creationId="{89608E1B-0327-4507-831C-919D90437BAF}"/>
          </ac:picMkLst>
        </pc:picChg>
        <pc:picChg chg="add mod">
          <ac:chgData name="Lucy Georgeson" userId="8ee5f10d-c647-4518-95c4-728be3292e1a" providerId="ADAL" clId="{1E4F6525-24D0-43B2-9F26-E4183B2A9FB5}" dt="2023-05-03T08:44:28.228" v="1609" actId="1440"/>
          <ac:picMkLst>
            <pc:docMk/>
            <pc:sldMk cId="110647868" sldId="261"/>
            <ac:picMk id="3084" creationId="{13302FC9-DC9F-4400-A81E-70AC25CA810B}"/>
          </ac:picMkLst>
        </pc:picChg>
        <pc:picChg chg="add mod">
          <ac:chgData name="Lucy Georgeson" userId="8ee5f10d-c647-4518-95c4-728be3292e1a" providerId="ADAL" clId="{1E4F6525-24D0-43B2-9F26-E4183B2A9FB5}" dt="2023-05-03T08:44:28.228" v="1609" actId="1440"/>
          <ac:picMkLst>
            <pc:docMk/>
            <pc:sldMk cId="110647868" sldId="261"/>
            <ac:picMk id="3086" creationId="{32803EB3-EA0A-4C7F-AEA6-00D2C34F551E}"/>
          </ac:picMkLst>
        </pc:picChg>
        <pc:picChg chg="add del mod">
          <ac:chgData name="Lucy Georgeson" userId="8ee5f10d-c647-4518-95c4-728be3292e1a" providerId="ADAL" clId="{1E4F6525-24D0-43B2-9F26-E4183B2A9FB5}" dt="2023-05-03T08:50:43.009" v="1669"/>
          <ac:picMkLst>
            <pc:docMk/>
            <pc:sldMk cId="110647868" sldId="261"/>
            <ac:picMk id="3088" creationId="{6854207A-7E73-44E9-9BD5-623EC6B0A3E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8000"/>
            </a:lvl1pPr>
          </a:lstStyle>
          <a:p>
            <a:r>
              <a:rPr lang="en-GB"/>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4288855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587119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8000"/>
            </a:lvl1pPr>
          </a:lstStyle>
          <a:p>
            <a:r>
              <a:rPr lang="en-GB"/>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58CE443-26A4-AF42-A6DE-7EDE5EF74EDB}" type="datetimeFigureOut">
              <a:rPr lang="en-US" smtClean="0"/>
              <a:t>7/3/23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715086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58CE443-26A4-AF42-A6DE-7EDE5EF74EDB}" type="datetimeFigureOut">
              <a:rPr lang="en-US" smtClean="0"/>
              <a:t>7/3/23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76787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58CE443-26A4-AF42-A6DE-7EDE5EF74EDB}" type="datetimeFigureOut">
              <a:rPr lang="en-US" smtClean="0"/>
              <a:t>7/3/23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534762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58CE443-26A4-AF42-A6DE-7EDE5EF74EDB}" type="datetimeFigureOut">
              <a:rPr lang="en-US" smtClean="0"/>
              <a:t>7/3/23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417554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8CE443-26A4-AF42-A6DE-7EDE5EF74EDB}" type="datetimeFigureOut">
              <a:rPr lang="en-US" smtClean="0"/>
              <a:t>7/3/23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703554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4267"/>
            </a:lvl1pPr>
          </a:lstStyle>
          <a:p>
            <a:r>
              <a:rPr lang="en-GB"/>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GB"/>
              <a:t>Click to edit Master text styles</a:t>
            </a:r>
          </a:p>
        </p:txBody>
      </p:sp>
      <p:sp>
        <p:nvSpPr>
          <p:cNvPr id="5" name="Date Placeholder 4"/>
          <p:cNvSpPr>
            <a:spLocks noGrp="1"/>
          </p:cNvSpPr>
          <p:nvPr>
            <p:ph type="dt" sz="half" idx="10"/>
          </p:nvPr>
        </p:nvSpPr>
        <p:spPr/>
        <p:txBody>
          <a:bodyPr/>
          <a:lstStyle/>
          <a:p>
            <a:fld id="{B58CE443-26A4-AF42-A6DE-7EDE5EF74EDB}" type="datetimeFigureOut">
              <a:rPr lang="en-US" smtClean="0"/>
              <a:t>7/3/23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561270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4267"/>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GB"/>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GB"/>
              <a:t>Click to edit Master text styles</a:t>
            </a:r>
          </a:p>
        </p:txBody>
      </p:sp>
      <p:sp>
        <p:nvSpPr>
          <p:cNvPr id="5" name="Date Placeholder 4"/>
          <p:cNvSpPr>
            <a:spLocks noGrp="1"/>
          </p:cNvSpPr>
          <p:nvPr>
            <p:ph type="dt" sz="half" idx="10"/>
          </p:nvPr>
        </p:nvSpPr>
        <p:spPr/>
        <p:txBody>
          <a:bodyPr/>
          <a:lstStyle/>
          <a:p>
            <a:fld id="{B58CE443-26A4-AF42-A6DE-7EDE5EF74EDB}" type="datetimeFigureOut">
              <a:rPr lang="en-US" smtClean="0"/>
              <a:t>7/3/23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359195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147047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355209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B58CE443-26A4-AF42-A6DE-7EDE5EF74EDB}" type="datetimeFigureOut">
              <a:rPr lang="en-US" smtClean="0"/>
              <a:t>7/3/23</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1592E5F1-A0B7-004B-8CB0-9757AEA5C706}" type="slidenum">
              <a:rPr lang="en-US" smtClean="0"/>
              <a:t>‹#›</a:t>
            </a:fld>
            <a:endParaRPr lang="en-US"/>
          </a:p>
        </p:txBody>
      </p:sp>
    </p:spTree>
    <p:extLst>
      <p:ext uri="{BB962C8B-B14F-4D97-AF65-F5344CB8AC3E}">
        <p14:creationId xmlns:p14="http://schemas.microsoft.com/office/powerpoint/2010/main" val="16948271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tiff"/><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tiff"/><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tiff"/><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6.tiff"/><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3.xml.rels><?xml version="1.0" encoding="UTF-8" standalone="yes"?>
<Relationships xmlns="http://schemas.openxmlformats.org/package/2006/relationships"><Relationship Id="rId8" Type="http://schemas.openxmlformats.org/officeDocument/2006/relationships/image" Target="../media/image27.tiff"/><Relationship Id="rId13" Type="http://schemas.openxmlformats.org/officeDocument/2006/relationships/image" Target="../media/image32.jpeg"/><Relationship Id="rId3" Type="http://schemas.openxmlformats.org/officeDocument/2006/relationships/image" Target="../media/image22.tiff"/><Relationship Id="rId7" Type="http://schemas.openxmlformats.org/officeDocument/2006/relationships/image" Target="../media/image26.jpeg"/><Relationship Id="rId12" Type="http://schemas.openxmlformats.org/officeDocument/2006/relationships/image" Target="../media/image31.jpeg"/><Relationship Id="rId2" Type="http://schemas.openxmlformats.org/officeDocument/2006/relationships/image" Target="../media/image1.jpeg"/><Relationship Id="rId16"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25.jpeg"/><Relationship Id="rId11" Type="http://schemas.openxmlformats.org/officeDocument/2006/relationships/image" Target="../media/image30.jpeg"/><Relationship Id="rId5" Type="http://schemas.openxmlformats.org/officeDocument/2006/relationships/image" Target="../media/image24.jpeg"/><Relationship Id="rId15" Type="http://schemas.openxmlformats.org/officeDocument/2006/relationships/image" Target="../media/image34.jpeg"/><Relationship Id="rId10" Type="http://schemas.openxmlformats.org/officeDocument/2006/relationships/image" Target="../media/image29.jpeg"/><Relationship Id="rId4" Type="http://schemas.openxmlformats.org/officeDocument/2006/relationships/image" Target="../media/image23.tiff"/><Relationship Id="rId9" Type="http://schemas.openxmlformats.org/officeDocument/2006/relationships/image" Target="../media/image28.jpeg"/><Relationship Id="rId14" Type="http://schemas.openxmlformats.org/officeDocument/2006/relationships/image" Target="../media/image33.jpeg"/></Relationships>
</file>

<file path=ppt/slides/_rels/slide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9.jpeg"/><Relationship Id="rId11" Type="http://schemas.openxmlformats.org/officeDocument/2006/relationships/image" Target="../media/image44.jpeg"/><Relationship Id="rId5" Type="http://schemas.openxmlformats.org/officeDocument/2006/relationships/image" Target="../media/image38.jpeg"/><Relationship Id="rId10" Type="http://schemas.openxmlformats.org/officeDocument/2006/relationships/image" Target="../media/image43.jpeg"/><Relationship Id="rId4" Type="http://schemas.openxmlformats.org/officeDocument/2006/relationships/image" Target="../media/image37.jpeg"/><Relationship Id="rId9"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68A3A6E4-14BB-054E-B3B1-7BCF5DF456C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pic>
        <p:nvPicPr>
          <p:cNvPr id="3" name="Picture 2">
            <a:extLst>
              <a:ext uri="{FF2B5EF4-FFF2-40B4-BE49-F238E27FC236}">
                <a16:creationId xmlns:a16="http://schemas.microsoft.com/office/drawing/2014/main" id="{EDCDC644-D40E-F14F-A592-1C3B0740F1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00911" y="2441471"/>
            <a:ext cx="1237171" cy="1762837"/>
          </a:xfrm>
          <a:prstGeom prst="rect">
            <a:avLst/>
          </a:prstGeom>
          <a:ln>
            <a:noFill/>
          </a:ln>
          <a:effectLst>
            <a:outerShdw blurRad="292100" dist="139700" dir="2700000" algn="tl" rotWithShape="0">
              <a:srgbClr val="333333">
                <a:alpha val="65000"/>
              </a:srgbClr>
            </a:outerShdw>
          </a:effectLst>
        </p:spPr>
      </p:pic>
      <p:sp>
        <p:nvSpPr>
          <p:cNvPr id="13" name="Rectangle 12">
            <a:extLst>
              <a:ext uri="{FF2B5EF4-FFF2-40B4-BE49-F238E27FC236}">
                <a16:creationId xmlns:a16="http://schemas.microsoft.com/office/drawing/2014/main" id="{41A654A9-EB34-354C-9B24-14EFB9384461}"/>
              </a:ext>
            </a:extLst>
          </p:cNvPr>
          <p:cNvSpPr/>
          <p:nvPr/>
        </p:nvSpPr>
        <p:spPr>
          <a:xfrm>
            <a:off x="1534886" y="500096"/>
            <a:ext cx="5030016" cy="1566454"/>
          </a:xfrm>
          <a:prstGeom prst="rect">
            <a:avLst/>
          </a:prstGeom>
          <a:solidFill>
            <a:schemeClr val="bg1">
              <a:alpha val="70000"/>
            </a:schemeClr>
          </a:solidFill>
        </p:spPr>
        <p:txBody>
          <a:bodyPr wrap="square">
            <a:spAutoFit/>
          </a:bodyPr>
          <a:lstStyle/>
          <a:p>
            <a:pPr>
              <a:lnSpc>
                <a:spcPct val="115000"/>
              </a:lnSpc>
              <a:spcAft>
                <a:spcPts val="0"/>
              </a:spcAft>
            </a:pPr>
            <a:r>
              <a:rPr lang="en-GB" sz="1200" dirty="0"/>
              <a:t>Clem and her friends Ash and Zara are members of the Thames and Tide Club! Every weekend they go mudlarking by the river, searching for treasures that have washed up on the shore. Clem has found old things, new things and a whole heap of rubbish. But one day, she finds something really special. Something magical that belongs in the river and must be returned to it’s rightful owner, or else. Before they know it, the Thames and Tide Club are on the weirdest, wildest adventure they could possibly have imagined…</a:t>
            </a:r>
          </a:p>
        </p:txBody>
      </p:sp>
      <p:sp>
        <p:nvSpPr>
          <p:cNvPr id="2" name="TextBox 1">
            <a:extLst>
              <a:ext uri="{FF2B5EF4-FFF2-40B4-BE49-F238E27FC236}">
                <a16:creationId xmlns:a16="http://schemas.microsoft.com/office/drawing/2014/main" id="{C855A98C-8DC0-EA4A-8E16-89127D7418B7}"/>
              </a:ext>
            </a:extLst>
          </p:cNvPr>
          <p:cNvSpPr txBox="1"/>
          <p:nvPr/>
        </p:nvSpPr>
        <p:spPr>
          <a:xfrm>
            <a:off x="122465" y="81641"/>
            <a:ext cx="6604905" cy="369332"/>
          </a:xfrm>
          <a:prstGeom prst="rect">
            <a:avLst/>
          </a:prstGeom>
          <a:solidFill>
            <a:schemeClr val="lt1">
              <a:alpha val="5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u="sng" dirty="0"/>
              <a:t>KS2 SAT Reading score of 80-90 </a:t>
            </a:r>
          </a:p>
        </p:txBody>
      </p:sp>
      <p:sp>
        <p:nvSpPr>
          <p:cNvPr id="8" name="Rectangle 7">
            <a:extLst>
              <a:ext uri="{FF2B5EF4-FFF2-40B4-BE49-F238E27FC236}">
                <a16:creationId xmlns:a16="http://schemas.microsoft.com/office/drawing/2014/main" id="{75ECC500-27BE-CC47-B0FF-FBDEEDDADED8}"/>
              </a:ext>
            </a:extLst>
          </p:cNvPr>
          <p:cNvSpPr/>
          <p:nvPr/>
        </p:nvSpPr>
        <p:spPr>
          <a:xfrm>
            <a:off x="364833" y="2741737"/>
            <a:ext cx="962986" cy="858505"/>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4" name="Picture 3">
            <a:extLst>
              <a:ext uri="{FF2B5EF4-FFF2-40B4-BE49-F238E27FC236}">
                <a16:creationId xmlns:a16="http://schemas.microsoft.com/office/drawing/2014/main" id="{69C921B3-0F04-6B4C-8F3A-A19C60A597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613" y="2439601"/>
            <a:ext cx="1158482" cy="1711337"/>
          </a:xfrm>
          <a:prstGeom prst="rect">
            <a:avLst/>
          </a:prstGeom>
          <a:ln>
            <a:noFill/>
          </a:ln>
          <a:effectLst>
            <a:outerShdw blurRad="292100" dist="139700" dir="2700000" algn="tl" rotWithShape="0">
              <a:srgbClr val="333333">
                <a:alpha val="65000"/>
              </a:srgbClr>
            </a:outerShdw>
          </a:effectLst>
        </p:spPr>
      </p:pic>
      <p:sp>
        <p:nvSpPr>
          <p:cNvPr id="12" name="Rectangle 11">
            <a:extLst>
              <a:ext uri="{FF2B5EF4-FFF2-40B4-BE49-F238E27FC236}">
                <a16:creationId xmlns:a16="http://schemas.microsoft.com/office/drawing/2014/main" id="{977F5F5A-7EEA-E449-A532-9349EB080D6D}"/>
              </a:ext>
            </a:extLst>
          </p:cNvPr>
          <p:cNvSpPr/>
          <p:nvPr/>
        </p:nvSpPr>
        <p:spPr>
          <a:xfrm>
            <a:off x="4013221" y="4151003"/>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Middler by Katie Applebaum</a:t>
            </a:r>
            <a:endParaRPr lang="en-GB" sz="1100" dirty="0">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B3332B32-36DD-1C4F-8564-14C11EEE371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05155" y="2447062"/>
            <a:ext cx="1090431" cy="1757246"/>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05472B72-1B74-3B48-BC72-049D060A2B60}"/>
              </a:ext>
            </a:extLst>
          </p:cNvPr>
          <p:cNvSpPr/>
          <p:nvPr/>
        </p:nvSpPr>
        <p:spPr>
          <a:xfrm>
            <a:off x="5506042" y="4151003"/>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Snow Dogs by Jane West</a:t>
            </a:r>
            <a:endParaRPr lang="en-GB" sz="1100" dirty="0">
              <a:latin typeface="Arial" panose="020B0604020202020204" pitchFamily="34" charset="0"/>
              <a:ea typeface="Arial" panose="020B0604020202020204" pitchFamily="34" charset="0"/>
            </a:endParaRPr>
          </a:p>
        </p:txBody>
      </p:sp>
      <p:sp>
        <p:nvSpPr>
          <p:cNvPr id="15" name="Rectangle 14">
            <a:extLst>
              <a:ext uri="{FF2B5EF4-FFF2-40B4-BE49-F238E27FC236}">
                <a16:creationId xmlns:a16="http://schemas.microsoft.com/office/drawing/2014/main" id="{9AA88008-1A39-DE41-9814-EA92BED1FE63}"/>
              </a:ext>
            </a:extLst>
          </p:cNvPr>
          <p:cNvSpPr/>
          <p:nvPr/>
        </p:nvSpPr>
        <p:spPr>
          <a:xfrm>
            <a:off x="285079" y="4803018"/>
            <a:ext cx="5030016" cy="1566454"/>
          </a:xfrm>
          <a:prstGeom prst="rect">
            <a:avLst/>
          </a:prstGeom>
          <a:solidFill>
            <a:schemeClr val="bg1">
              <a:alpha val="70000"/>
            </a:schemeClr>
          </a:solidFill>
        </p:spPr>
        <p:txBody>
          <a:bodyPr wrap="square">
            <a:spAutoFit/>
          </a:bodyPr>
          <a:lstStyle/>
          <a:p>
            <a:pPr>
              <a:lnSpc>
                <a:spcPct val="115000"/>
              </a:lnSpc>
              <a:spcAft>
                <a:spcPts val="0"/>
              </a:spcAft>
            </a:pPr>
            <a:r>
              <a:rPr lang="en-GB" sz="1200" i="1" dirty="0"/>
              <a:t>Welcome to Villain’s Academy – the most prestigious villain school in the entire land. You will either leave here as a fully-formed villain…or in tatters. </a:t>
            </a:r>
          </a:p>
          <a:p>
            <a:pPr>
              <a:lnSpc>
                <a:spcPct val="115000"/>
              </a:lnSpc>
              <a:spcAft>
                <a:spcPts val="0"/>
              </a:spcAft>
            </a:pPr>
            <a:r>
              <a:rPr lang="en-GB" sz="1200" dirty="0"/>
              <a:t>It’s werewolf Bram’s first day at Villains Academy. He really doesn’t feel like a villain at all, but the coveted ‘Villain of the Week’ trophy is up for grabs and Bram knows he’ll have to dig deep. With the help of new friends Mona the elf-witch, Bryan the lion, Sheila the ghost and Tony the skeleton, can Bram find his inner badness and become the villain he’s always dreamed of being?</a:t>
            </a:r>
          </a:p>
        </p:txBody>
      </p:sp>
      <p:sp>
        <p:nvSpPr>
          <p:cNvPr id="17" name="Rectangle 16">
            <a:extLst>
              <a:ext uri="{FF2B5EF4-FFF2-40B4-BE49-F238E27FC236}">
                <a16:creationId xmlns:a16="http://schemas.microsoft.com/office/drawing/2014/main" id="{819B682A-80E6-4D42-8224-CCFC30C70EE8}"/>
              </a:ext>
            </a:extLst>
          </p:cNvPr>
          <p:cNvSpPr/>
          <p:nvPr/>
        </p:nvSpPr>
        <p:spPr>
          <a:xfrm>
            <a:off x="31373" y="6576289"/>
            <a:ext cx="2976269" cy="274434"/>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7" name="Picture 6">
            <a:extLst>
              <a:ext uri="{FF2B5EF4-FFF2-40B4-BE49-F238E27FC236}">
                <a16:creationId xmlns:a16="http://schemas.microsoft.com/office/drawing/2014/main" id="{5CE2ABA2-FE14-854E-97CE-FCFFE39EDE0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782679" y="7033635"/>
            <a:ext cx="1161154" cy="1692754"/>
          </a:xfrm>
          <a:prstGeom prst="rect">
            <a:avLst/>
          </a:prstGeom>
          <a:ln>
            <a:noFill/>
          </a:ln>
          <a:effectLst>
            <a:outerShdw blurRad="292100" dist="139700" dir="2700000" algn="tl" rotWithShape="0">
              <a:srgbClr val="333333">
                <a:alpha val="65000"/>
              </a:srgbClr>
            </a:outerShdw>
          </a:effectLst>
        </p:spPr>
      </p:pic>
      <p:sp>
        <p:nvSpPr>
          <p:cNvPr id="18" name="Rectangle 17">
            <a:extLst>
              <a:ext uri="{FF2B5EF4-FFF2-40B4-BE49-F238E27FC236}">
                <a16:creationId xmlns:a16="http://schemas.microsoft.com/office/drawing/2014/main" id="{B60FF918-F221-F44E-A37F-851EF76E30FD}"/>
              </a:ext>
            </a:extLst>
          </p:cNvPr>
          <p:cNvSpPr/>
          <p:nvPr/>
        </p:nvSpPr>
        <p:spPr>
          <a:xfrm>
            <a:off x="3645725" y="8613691"/>
            <a:ext cx="1435062"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Stalker by Helen Orme</a:t>
            </a:r>
            <a:endParaRPr lang="en-GB" sz="1100" dirty="0">
              <a:latin typeface="Arial" panose="020B0604020202020204" pitchFamily="34" charset="0"/>
              <a:ea typeface="Arial" panose="020B0604020202020204" pitchFamily="34" charset="0"/>
            </a:endParaRPr>
          </a:p>
        </p:txBody>
      </p:sp>
      <p:pic>
        <p:nvPicPr>
          <p:cNvPr id="23" name="Picture 22">
            <a:extLst>
              <a:ext uri="{FF2B5EF4-FFF2-40B4-BE49-F238E27FC236}">
                <a16:creationId xmlns:a16="http://schemas.microsoft.com/office/drawing/2014/main" id="{2D062F03-FE5B-4F47-99D6-1B26D4B5858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36996" y="7017117"/>
            <a:ext cx="1085232" cy="1664466"/>
          </a:xfrm>
          <a:prstGeom prst="rect">
            <a:avLst/>
          </a:prstGeom>
          <a:ln>
            <a:noFill/>
          </a:ln>
          <a:effectLst>
            <a:outerShdw blurRad="292100" dist="139700" dir="2700000" algn="tl" rotWithShape="0">
              <a:srgbClr val="333333">
                <a:alpha val="65000"/>
              </a:srgbClr>
            </a:outerShdw>
          </a:effectLst>
        </p:spPr>
      </p:pic>
      <p:sp>
        <p:nvSpPr>
          <p:cNvPr id="26" name="Rectangle 25">
            <a:extLst>
              <a:ext uri="{FF2B5EF4-FFF2-40B4-BE49-F238E27FC236}">
                <a16:creationId xmlns:a16="http://schemas.microsoft.com/office/drawing/2014/main" id="{928B610E-2FD9-C843-B637-F27B68DEAA50}"/>
              </a:ext>
            </a:extLst>
          </p:cNvPr>
          <p:cNvSpPr/>
          <p:nvPr/>
        </p:nvSpPr>
        <p:spPr>
          <a:xfrm>
            <a:off x="5303176" y="8613691"/>
            <a:ext cx="1435062"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Apple and Rain by Sarah Crossan</a:t>
            </a:r>
            <a:endParaRPr lang="en-GB" sz="1100" dirty="0">
              <a:latin typeface="Arial" panose="020B0604020202020204" pitchFamily="34" charset="0"/>
              <a:ea typeface="Arial" panose="020B0604020202020204" pitchFamily="34" charset="0"/>
            </a:endParaRPr>
          </a:p>
        </p:txBody>
      </p:sp>
      <p:pic>
        <p:nvPicPr>
          <p:cNvPr id="2050" name="Picture 2" descr="Hilo Book 1: The Boy Who Crashed to Earth : Judd Winick: Amazon.co.uk: Books">
            <a:extLst>
              <a:ext uri="{FF2B5EF4-FFF2-40B4-BE49-F238E27FC236}">
                <a16:creationId xmlns:a16="http://schemas.microsoft.com/office/drawing/2014/main" id="{E0BE5D9B-1F0F-80DB-4852-BA87117B81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4833" y="7017117"/>
            <a:ext cx="1282643" cy="19002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708E85B5-CFB9-3845-83FA-1876A4F6D298}"/>
              </a:ext>
            </a:extLst>
          </p:cNvPr>
          <p:cNvSpPr/>
          <p:nvPr/>
        </p:nvSpPr>
        <p:spPr>
          <a:xfrm>
            <a:off x="318450" y="8432923"/>
            <a:ext cx="1435062"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HILO: The Boy Who Crashed To Earth by Judd Winick</a:t>
            </a:r>
            <a:endParaRPr lang="en-GB" sz="1100" dirty="0">
              <a:latin typeface="Arial" panose="020B0604020202020204" pitchFamily="34" charset="0"/>
              <a:ea typeface="Arial" panose="020B0604020202020204" pitchFamily="34" charset="0"/>
            </a:endParaRPr>
          </a:p>
        </p:txBody>
      </p:sp>
      <p:pic>
        <p:nvPicPr>
          <p:cNvPr id="2054" name="Picture 6" descr="Home - The Redhill Academy - Nottingham">
            <a:extLst>
              <a:ext uri="{FF2B5EF4-FFF2-40B4-BE49-F238E27FC236}">
                <a16:creationId xmlns:a16="http://schemas.microsoft.com/office/drawing/2014/main" id="{DC88C637-E10E-49BE-A14C-32806A409CB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r="75789"/>
          <a:stretch/>
        </p:blipFill>
        <p:spPr bwMode="auto">
          <a:xfrm>
            <a:off x="6312847" y="68075"/>
            <a:ext cx="350290" cy="4019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e Thames and Tide Club: The Secret City : Balen, Katya, Dean, Rachael:  Amazon.co.uk: Books">
            <a:extLst>
              <a:ext uri="{FF2B5EF4-FFF2-40B4-BE49-F238E27FC236}">
                <a16:creationId xmlns:a16="http://schemas.microsoft.com/office/drawing/2014/main" id="{06190DFD-E6C7-44C1-B581-82F7C27CD31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74182" y="339975"/>
            <a:ext cx="1130073" cy="17089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Villains Academy | Book by Ryan Hammond | Official Publisher Page | Simon &amp;  Schuster UK">
            <a:extLst>
              <a:ext uri="{FF2B5EF4-FFF2-40B4-BE49-F238E27FC236}">
                <a16:creationId xmlns:a16="http://schemas.microsoft.com/office/drawing/2014/main" id="{B3A5882B-C818-4E2F-A26C-4F178733E57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19741" y="4669661"/>
            <a:ext cx="1243396" cy="19078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0" name="Picture 6" descr="Mic Drop by Sharna Jackson | Waterstones">
            <a:extLst>
              <a:ext uri="{FF2B5EF4-FFF2-40B4-BE49-F238E27FC236}">
                <a16:creationId xmlns:a16="http://schemas.microsoft.com/office/drawing/2014/main" id="{EF209693-96E1-47DB-9AE2-B7386912909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00087" y="2441472"/>
            <a:ext cx="1126904" cy="17628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136FF079-9B53-7A4D-A4E4-4AE1633C61A6}"/>
              </a:ext>
            </a:extLst>
          </p:cNvPr>
          <p:cNvSpPr/>
          <p:nvPr/>
        </p:nvSpPr>
        <p:spPr>
          <a:xfrm>
            <a:off x="1724394" y="4150939"/>
            <a:ext cx="1999731"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High Rise Mystery &amp; Mic Drop by Sharna Jackson</a:t>
            </a:r>
            <a:endParaRPr lang="en-GB" sz="1100" dirty="0">
              <a:latin typeface="Arial" panose="020B0604020202020204" pitchFamily="34" charset="0"/>
              <a:ea typeface="Arial" panose="020B0604020202020204" pitchFamily="34" charset="0"/>
            </a:endParaRPr>
          </a:p>
        </p:txBody>
      </p:sp>
      <p:sp>
        <p:nvSpPr>
          <p:cNvPr id="33" name="Rectangle 32">
            <a:extLst>
              <a:ext uri="{FF2B5EF4-FFF2-40B4-BE49-F238E27FC236}">
                <a16:creationId xmlns:a16="http://schemas.microsoft.com/office/drawing/2014/main" id="{ECEEDE6B-7949-42A1-B135-FCFD6899CE44}"/>
              </a:ext>
            </a:extLst>
          </p:cNvPr>
          <p:cNvSpPr/>
          <p:nvPr/>
        </p:nvSpPr>
        <p:spPr>
          <a:xfrm>
            <a:off x="68621" y="1786530"/>
            <a:ext cx="1432290"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Thames and Tide Club by Katya Balen</a:t>
            </a:r>
            <a:endParaRPr lang="en-GB" sz="1100" dirty="0">
              <a:latin typeface="Arial" panose="020B0604020202020204" pitchFamily="34" charset="0"/>
              <a:ea typeface="Arial" panose="020B0604020202020204" pitchFamily="34" charset="0"/>
            </a:endParaRPr>
          </a:p>
        </p:txBody>
      </p:sp>
      <p:sp>
        <p:nvSpPr>
          <p:cNvPr id="34" name="Rectangle 33">
            <a:extLst>
              <a:ext uri="{FF2B5EF4-FFF2-40B4-BE49-F238E27FC236}">
                <a16:creationId xmlns:a16="http://schemas.microsoft.com/office/drawing/2014/main" id="{33D704BC-C47A-4DF2-AE3C-4BFACB3D6824}"/>
              </a:ext>
            </a:extLst>
          </p:cNvPr>
          <p:cNvSpPr/>
          <p:nvPr/>
        </p:nvSpPr>
        <p:spPr>
          <a:xfrm>
            <a:off x="5325780" y="6381556"/>
            <a:ext cx="143131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Villains Academy by Ryan Hammond</a:t>
            </a:r>
            <a:endParaRPr lang="en-GB" sz="1100" dirty="0">
              <a:latin typeface="Arial" panose="020B0604020202020204" pitchFamily="34" charset="0"/>
              <a:ea typeface="Arial" panose="020B0604020202020204" pitchFamily="34" charset="0"/>
            </a:endParaRPr>
          </a:p>
        </p:txBody>
      </p:sp>
      <p:pic>
        <p:nvPicPr>
          <p:cNvPr id="6" name="Picture 2" descr="Grimwood: Let the Fur Fly! by Nadia Shireen | Waterstones">
            <a:extLst>
              <a:ext uri="{FF2B5EF4-FFF2-40B4-BE49-F238E27FC236}">
                <a16:creationId xmlns:a16="http://schemas.microsoft.com/office/drawing/2014/main" id="{5E103C98-66B0-4169-8118-FF8F29C72BD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071960" y="7006427"/>
            <a:ext cx="1237991" cy="17809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2" name="Rectangle 31">
            <a:extLst>
              <a:ext uri="{FF2B5EF4-FFF2-40B4-BE49-F238E27FC236}">
                <a16:creationId xmlns:a16="http://schemas.microsoft.com/office/drawing/2014/main" id="{0A4241D4-7D75-4A8D-981D-B20CFEDBFB00}"/>
              </a:ext>
            </a:extLst>
          </p:cNvPr>
          <p:cNvSpPr/>
          <p:nvPr/>
        </p:nvSpPr>
        <p:spPr>
          <a:xfrm>
            <a:off x="1960115" y="8593192"/>
            <a:ext cx="1527380"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Grimwood: Let the Fur Fly by Nadia Shireen</a:t>
            </a:r>
            <a:endParaRPr lang="en-GB" sz="11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413704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23978E-3E9F-BE41-85A4-6B5F8407B1D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pic>
        <p:nvPicPr>
          <p:cNvPr id="3" name="Picture 2">
            <a:extLst>
              <a:ext uri="{FF2B5EF4-FFF2-40B4-BE49-F238E27FC236}">
                <a16:creationId xmlns:a16="http://schemas.microsoft.com/office/drawing/2014/main" id="{6004A8D8-A97B-C345-B775-56B507CDF7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8535" y="127000"/>
            <a:ext cx="1178379" cy="1785423"/>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9BBCA233-C6F5-3546-BE13-B5B1026EBECB}"/>
              </a:ext>
            </a:extLst>
          </p:cNvPr>
          <p:cNvSpPr/>
          <p:nvPr/>
        </p:nvSpPr>
        <p:spPr>
          <a:xfrm>
            <a:off x="202746" y="1804839"/>
            <a:ext cx="1289955"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13-Storey Treehouse by Andy Griffith</a:t>
            </a:r>
            <a:endParaRPr lang="en-GB" sz="1100" dirty="0">
              <a:latin typeface="Arial" panose="020B0604020202020204" pitchFamily="34" charset="0"/>
              <a:ea typeface="Arial" panose="020B0604020202020204" pitchFamily="34" charset="0"/>
            </a:endParaRPr>
          </a:p>
        </p:txBody>
      </p:sp>
      <p:sp>
        <p:nvSpPr>
          <p:cNvPr id="5" name="Rectangle 4">
            <a:extLst>
              <a:ext uri="{FF2B5EF4-FFF2-40B4-BE49-F238E27FC236}">
                <a16:creationId xmlns:a16="http://schemas.microsoft.com/office/drawing/2014/main" id="{C0878E11-9776-6848-BB2E-AB0CD0573A73}"/>
              </a:ext>
            </a:extLst>
          </p:cNvPr>
          <p:cNvSpPr/>
          <p:nvPr/>
        </p:nvSpPr>
        <p:spPr>
          <a:xfrm>
            <a:off x="1569449" y="83210"/>
            <a:ext cx="4895376" cy="929293"/>
          </a:xfrm>
          <a:prstGeom prst="rect">
            <a:avLst/>
          </a:prstGeom>
          <a:solidFill>
            <a:schemeClr val="bg1">
              <a:alpha val="70000"/>
            </a:schemeClr>
          </a:solidFill>
        </p:spPr>
        <p:txBody>
          <a:bodyPr wrap="square">
            <a:spAutoFit/>
          </a:bodyPr>
          <a:lstStyle/>
          <a:p>
            <a:pPr>
              <a:lnSpc>
                <a:spcPct val="115000"/>
              </a:lnSpc>
              <a:spcAft>
                <a:spcPts val="0"/>
              </a:spcAft>
            </a:pPr>
            <a:r>
              <a:rPr lang="en-GB" sz="1200" dirty="0"/>
              <a:t>Perfect for Wimpy Kid fans, Andy and Terry have the best treehouse ever - complete with a bowling alley and a lemonade fountain!  Andy and Terry are trying to work on their next book but are too busy with flying cats and sea-monkey mishaps! Can you read the whole series?</a:t>
            </a:r>
          </a:p>
        </p:txBody>
      </p:sp>
      <p:sp>
        <p:nvSpPr>
          <p:cNvPr id="6" name="Rectangle 5">
            <a:extLst>
              <a:ext uri="{FF2B5EF4-FFF2-40B4-BE49-F238E27FC236}">
                <a16:creationId xmlns:a16="http://schemas.microsoft.com/office/drawing/2014/main" id="{38E73FFD-7FE7-4A4F-8B37-516BA6D730ED}"/>
              </a:ext>
            </a:extLst>
          </p:cNvPr>
          <p:cNvSpPr/>
          <p:nvPr/>
        </p:nvSpPr>
        <p:spPr>
          <a:xfrm>
            <a:off x="202746" y="2926491"/>
            <a:ext cx="1289955"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11" name="Picture 10">
            <a:extLst>
              <a:ext uri="{FF2B5EF4-FFF2-40B4-BE49-F238E27FC236}">
                <a16:creationId xmlns:a16="http://schemas.microsoft.com/office/drawing/2014/main" id="{29C07FD0-C6F7-EB43-A5CA-09062FAD9A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86362" y="2452281"/>
            <a:ext cx="1149350" cy="1702741"/>
          </a:xfrm>
          <a:prstGeom prst="rect">
            <a:avLst/>
          </a:prstGeom>
          <a:ln>
            <a:noFill/>
          </a:ln>
          <a:effectLst>
            <a:outerShdw blurRad="292100" dist="139700" dir="2700000" algn="tl" rotWithShape="0">
              <a:srgbClr val="333333">
                <a:alpha val="65000"/>
              </a:srgbClr>
            </a:outerShdw>
          </a:effectLst>
        </p:spPr>
      </p:pic>
      <p:sp>
        <p:nvSpPr>
          <p:cNvPr id="12" name="Rectangle 11">
            <a:extLst>
              <a:ext uri="{FF2B5EF4-FFF2-40B4-BE49-F238E27FC236}">
                <a16:creationId xmlns:a16="http://schemas.microsoft.com/office/drawing/2014/main" id="{00E00DC1-6DDE-1042-A889-419B839EA9BA}"/>
              </a:ext>
            </a:extLst>
          </p:cNvPr>
          <p:cNvSpPr/>
          <p:nvPr/>
        </p:nvSpPr>
        <p:spPr>
          <a:xfrm>
            <a:off x="5101318" y="4102897"/>
            <a:ext cx="1319437"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Dog Man: Fetch 22 by </a:t>
            </a:r>
            <a:r>
              <a:rPr lang="en-GB" sz="1100" b="1" dirty="0" err="1">
                <a:latin typeface="Calibri" panose="020F0502020204030204" pitchFamily="34" charset="0"/>
                <a:ea typeface="Calibri" panose="020F0502020204030204" pitchFamily="34" charset="0"/>
              </a:rPr>
              <a:t>Dav</a:t>
            </a:r>
            <a:r>
              <a:rPr lang="en-GB" sz="1100" b="1" dirty="0">
                <a:latin typeface="Calibri" panose="020F0502020204030204" pitchFamily="34" charset="0"/>
                <a:ea typeface="Calibri" panose="020F0502020204030204" pitchFamily="34" charset="0"/>
              </a:rPr>
              <a:t> </a:t>
            </a:r>
            <a:r>
              <a:rPr lang="en-GB" sz="1100" b="1" dirty="0" err="1">
                <a:latin typeface="Calibri" panose="020F0502020204030204" pitchFamily="34" charset="0"/>
                <a:ea typeface="Calibri" panose="020F0502020204030204" pitchFamily="34" charset="0"/>
              </a:rPr>
              <a:t>Pilkey</a:t>
            </a:r>
            <a:endParaRPr lang="en-GB" sz="1100" dirty="0">
              <a:latin typeface="Arial" panose="020B0604020202020204" pitchFamily="34" charset="0"/>
              <a:ea typeface="Arial" panose="020B0604020202020204" pitchFamily="34" charset="0"/>
            </a:endParaRPr>
          </a:p>
        </p:txBody>
      </p:sp>
      <p:pic>
        <p:nvPicPr>
          <p:cNvPr id="13" name="Picture 12">
            <a:extLst>
              <a:ext uri="{FF2B5EF4-FFF2-40B4-BE49-F238E27FC236}">
                <a16:creationId xmlns:a16="http://schemas.microsoft.com/office/drawing/2014/main" id="{0A2C09CF-D1DE-4E40-8FBD-A8DB985121C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31575" y="4691574"/>
            <a:ext cx="1189180" cy="1783048"/>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62762919-714E-5C4B-A5F5-67A772086A00}"/>
              </a:ext>
            </a:extLst>
          </p:cNvPr>
          <p:cNvSpPr/>
          <p:nvPr/>
        </p:nvSpPr>
        <p:spPr>
          <a:xfrm>
            <a:off x="5145388" y="6384772"/>
            <a:ext cx="1319437"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Roller Girl by Victoria Jamieson</a:t>
            </a:r>
            <a:endParaRPr lang="en-GB" sz="1100" dirty="0">
              <a:latin typeface="Arial" panose="020B0604020202020204" pitchFamily="34" charset="0"/>
              <a:ea typeface="Arial" panose="020B0604020202020204" pitchFamily="34" charset="0"/>
            </a:endParaRPr>
          </a:p>
        </p:txBody>
      </p:sp>
      <p:sp>
        <p:nvSpPr>
          <p:cNvPr id="16" name="Rectangle 15">
            <a:extLst>
              <a:ext uri="{FF2B5EF4-FFF2-40B4-BE49-F238E27FC236}">
                <a16:creationId xmlns:a16="http://schemas.microsoft.com/office/drawing/2014/main" id="{12399309-CC0B-5445-A6E8-7867EA8C73D0}"/>
              </a:ext>
            </a:extLst>
          </p:cNvPr>
          <p:cNvSpPr/>
          <p:nvPr/>
        </p:nvSpPr>
        <p:spPr>
          <a:xfrm>
            <a:off x="124564" y="4910890"/>
            <a:ext cx="5030016" cy="1352806"/>
          </a:xfrm>
          <a:prstGeom prst="rect">
            <a:avLst/>
          </a:prstGeom>
          <a:solidFill>
            <a:schemeClr val="bg1">
              <a:alpha val="70000"/>
            </a:schemeClr>
          </a:solidFill>
        </p:spPr>
        <p:txBody>
          <a:bodyPr wrap="square">
            <a:spAutoFit/>
          </a:bodyPr>
          <a:lstStyle/>
          <a:p>
            <a:pPr>
              <a:lnSpc>
                <a:spcPct val="115000"/>
              </a:lnSpc>
              <a:spcAft>
                <a:spcPts val="0"/>
              </a:spcAft>
            </a:pPr>
            <a:r>
              <a:rPr lang="en-GB" sz="1200" dirty="0"/>
              <a:t>Astrid has always done everything with her best friend Nicole. So when Astrid falls in love with roller derby and signs up for a summer camp, she's sure Nicole will be right by her side - until Nicole signs up for ballet camp instead, with Astrid's biggest rival. So begins the hardest summer of Astrid's life, as she struggles to stay on her skates, to learn who she is without Nicole . . . and to find out what it takes to be a strong, tough, awesome roller girl.</a:t>
            </a:r>
            <a:endParaRPr lang="en-GB" sz="1200" dirty="0">
              <a:latin typeface="Arial" panose="020B0604020202020204" pitchFamily="34" charset="0"/>
              <a:ea typeface="Arial" panose="020B0604020202020204" pitchFamily="34" charset="0"/>
            </a:endParaRPr>
          </a:p>
        </p:txBody>
      </p:sp>
      <p:pic>
        <p:nvPicPr>
          <p:cNvPr id="17" name="Picture 16">
            <a:extLst>
              <a:ext uri="{FF2B5EF4-FFF2-40B4-BE49-F238E27FC236}">
                <a16:creationId xmlns:a16="http://schemas.microsoft.com/office/drawing/2014/main" id="{3796E20E-4399-4C40-B94A-FB225EE82CD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679124" y="7038665"/>
            <a:ext cx="1178379" cy="1716085"/>
          </a:xfrm>
          <a:prstGeom prst="rect">
            <a:avLst/>
          </a:prstGeom>
          <a:ln>
            <a:noFill/>
          </a:ln>
          <a:effectLst>
            <a:outerShdw blurRad="292100" dist="139700" dir="2700000" algn="tl" rotWithShape="0">
              <a:srgbClr val="333333">
                <a:alpha val="65000"/>
              </a:srgbClr>
            </a:outerShdw>
          </a:effectLst>
        </p:spPr>
      </p:pic>
      <p:sp>
        <p:nvSpPr>
          <p:cNvPr id="18" name="Rectangle 17">
            <a:extLst>
              <a:ext uri="{FF2B5EF4-FFF2-40B4-BE49-F238E27FC236}">
                <a16:creationId xmlns:a16="http://schemas.microsoft.com/office/drawing/2014/main" id="{3A01A604-6E61-404C-93B3-7129AC7B21BC}"/>
              </a:ext>
            </a:extLst>
          </p:cNvPr>
          <p:cNvSpPr/>
          <p:nvPr/>
        </p:nvSpPr>
        <p:spPr>
          <a:xfrm>
            <a:off x="1622444" y="8595617"/>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Ghosts by Raina </a:t>
            </a:r>
            <a:r>
              <a:rPr lang="en-GB" sz="1100" b="1" dirty="0" err="1">
                <a:latin typeface="Calibri" panose="020F0502020204030204" pitchFamily="34" charset="0"/>
                <a:ea typeface="Calibri" panose="020F0502020204030204" pitchFamily="34" charset="0"/>
              </a:rPr>
              <a:t>Telgemeier</a:t>
            </a:r>
            <a:endParaRPr lang="en-GB" sz="1100" dirty="0">
              <a:latin typeface="Arial" panose="020B0604020202020204" pitchFamily="34" charset="0"/>
              <a:ea typeface="Arial" panose="020B0604020202020204" pitchFamily="34" charset="0"/>
            </a:endParaRPr>
          </a:p>
        </p:txBody>
      </p:sp>
      <p:pic>
        <p:nvPicPr>
          <p:cNvPr id="19" name="Picture 18">
            <a:extLst>
              <a:ext uri="{FF2B5EF4-FFF2-40B4-BE49-F238E27FC236}">
                <a16:creationId xmlns:a16="http://schemas.microsoft.com/office/drawing/2014/main" id="{AE4163B3-C947-B74E-A072-15AEE0E5D21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370081" y="7052825"/>
            <a:ext cx="1132616" cy="1716085"/>
          </a:xfrm>
          <a:prstGeom prst="rect">
            <a:avLst/>
          </a:prstGeom>
          <a:ln>
            <a:noFill/>
          </a:ln>
          <a:effectLst>
            <a:outerShdw blurRad="292100" dist="139700" dir="2700000" algn="tl" rotWithShape="0">
              <a:srgbClr val="333333">
                <a:alpha val="65000"/>
              </a:srgbClr>
            </a:outerShdw>
          </a:effectLst>
        </p:spPr>
      </p:pic>
      <p:sp>
        <p:nvSpPr>
          <p:cNvPr id="20" name="Rectangle 19">
            <a:extLst>
              <a:ext uri="{FF2B5EF4-FFF2-40B4-BE49-F238E27FC236}">
                <a16:creationId xmlns:a16="http://schemas.microsoft.com/office/drawing/2014/main" id="{B961AC81-A2A4-2644-A3F2-9DF95935EF11}"/>
              </a:ext>
            </a:extLst>
          </p:cNvPr>
          <p:cNvSpPr/>
          <p:nvPr/>
        </p:nvSpPr>
        <p:spPr>
          <a:xfrm>
            <a:off x="3277541" y="8439193"/>
            <a:ext cx="1289955"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Great Pet Shop Rescue by Tony Lee</a:t>
            </a:r>
            <a:endParaRPr lang="en-GB" sz="1100" dirty="0">
              <a:latin typeface="Arial" panose="020B0604020202020204" pitchFamily="34" charset="0"/>
              <a:ea typeface="Arial" panose="020B0604020202020204" pitchFamily="34" charset="0"/>
            </a:endParaRPr>
          </a:p>
        </p:txBody>
      </p:sp>
      <p:sp>
        <p:nvSpPr>
          <p:cNvPr id="24" name="Rectangle 23">
            <a:extLst>
              <a:ext uri="{FF2B5EF4-FFF2-40B4-BE49-F238E27FC236}">
                <a16:creationId xmlns:a16="http://schemas.microsoft.com/office/drawing/2014/main" id="{0190CC7C-DA96-5745-B202-82BE2CBB6317}"/>
              </a:ext>
            </a:extLst>
          </p:cNvPr>
          <p:cNvSpPr/>
          <p:nvPr/>
        </p:nvSpPr>
        <p:spPr>
          <a:xfrm>
            <a:off x="202746" y="7559578"/>
            <a:ext cx="1289955"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25" name="Picture 8" descr="Electrigirl : Cotterill, Jo, Brett, Cathy: Amazon.co.uk: Books">
            <a:extLst>
              <a:ext uri="{FF2B5EF4-FFF2-40B4-BE49-F238E27FC236}">
                <a16:creationId xmlns:a16="http://schemas.microsoft.com/office/drawing/2014/main" id="{C0B9A604-CCEC-4574-9554-5422B1CCC4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80074" y="7042380"/>
            <a:ext cx="1236401" cy="18940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D1215098-C704-4FE9-8B87-2AD2A15F70A8}"/>
              </a:ext>
            </a:extLst>
          </p:cNvPr>
          <p:cNvSpPr/>
          <p:nvPr/>
        </p:nvSpPr>
        <p:spPr>
          <a:xfrm>
            <a:off x="4906928" y="8777706"/>
            <a:ext cx="1595969" cy="274434"/>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Arial" panose="020B0604020202020204" pitchFamily="34" charset="0"/>
              </a:rPr>
              <a:t>Electrigirl</a:t>
            </a:r>
            <a:r>
              <a:rPr lang="en-GB" sz="1100" b="1" dirty="0">
                <a:latin typeface="Calibri" panose="020F0502020204030204" pitchFamily="34" charset="0"/>
                <a:ea typeface="Arial" panose="020B0604020202020204" pitchFamily="34" charset="0"/>
              </a:rPr>
              <a:t> by Jo Cotterill </a:t>
            </a:r>
            <a:endParaRPr lang="en-GB" sz="1100" dirty="0">
              <a:latin typeface="Arial" panose="020B0604020202020204" pitchFamily="34" charset="0"/>
              <a:ea typeface="Arial" panose="020B0604020202020204" pitchFamily="34" charset="0"/>
            </a:endParaRPr>
          </a:p>
        </p:txBody>
      </p:sp>
      <p:pic>
        <p:nvPicPr>
          <p:cNvPr id="4098" name="Picture 2" descr="Q&amp;A with Andy Griffiths – My Shelves Are Full">
            <a:extLst>
              <a:ext uri="{FF2B5EF4-FFF2-40B4-BE49-F238E27FC236}">
                <a16:creationId xmlns:a16="http://schemas.microsoft.com/office/drawing/2014/main" id="{C4E6D148-D17B-428B-B971-7323BE563D1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30660" b="8560"/>
          <a:stretch/>
        </p:blipFill>
        <p:spPr bwMode="auto">
          <a:xfrm>
            <a:off x="1670814" y="1036441"/>
            <a:ext cx="4806815" cy="9035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0" name="Picture 4" descr="Press Start! Game On, Super Rabbit Boy! (Press Start! #1) : Thomas  Flintham, Thomas Flintham: Amazon.co.uk: Books">
            <a:extLst>
              <a:ext uri="{FF2B5EF4-FFF2-40B4-BE49-F238E27FC236}">
                <a16:creationId xmlns:a16="http://schemas.microsoft.com/office/drawing/2014/main" id="{59F35A28-944B-4885-B005-6222F417951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02073" y="2452281"/>
            <a:ext cx="1209789" cy="17808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A8364F5C-9CB4-4A3B-806A-72BE08468E26}"/>
              </a:ext>
            </a:extLst>
          </p:cNvPr>
          <p:cNvSpPr/>
          <p:nvPr/>
        </p:nvSpPr>
        <p:spPr>
          <a:xfrm>
            <a:off x="1747250" y="4113253"/>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Press Start! By Thomas </a:t>
            </a:r>
            <a:r>
              <a:rPr lang="en-GB" sz="1100" b="1" dirty="0" err="1">
                <a:latin typeface="Calibri" panose="020F0502020204030204" pitchFamily="34" charset="0"/>
                <a:ea typeface="Calibri" panose="020F0502020204030204" pitchFamily="34" charset="0"/>
              </a:rPr>
              <a:t>Flintham</a:t>
            </a:r>
            <a:endParaRPr lang="en-GB" sz="1100" dirty="0">
              <a:latin typeface="Arial" panose="020B0604020202020204" pitchFamily="34" charset="0"/>
              <a:ea typeface="Arial" panose="020B0604020202020204" pitchFamily="34" charset="0"/>
            </a:endParaRPr>
          </a:p>
        </p:txBody>
      </p:sp>
      <p:pic>
        <p:nvPicPr>
          <p:cNvPr id="4102" name="Picture 6" descr="The Secret School Invasion by Pamela Butchart, Thomas Flintham | Waterstones">
            <a:extLst>
              <a:ext uri="{FF2B5EF4-FFF2-40B4-BE49-F238E27FC236}">
                <a16:creationId xmlns:a16="http://schemas.microsoft.com/office/drawing/2014/main" id="{B843870E-DCEA-4693-9D47-A949B8E9C8B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87203" y="2431659"/>
            <a:ext cx="1149350" cy="17682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5303EA17-FF93-8B4D-8063-A7C81C0BAA91}"/>
              </a:ext>
            </a:extLst>
          </p:cNvPr>
          <p:cNvSpPr/>
          <p:nvPr/>
        </p:nvSpPr>
        <p:spPr>
          <a:xfrm>
            <a:off x="3209656" y="4130261"/>
            <a:ext cx="1772792"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Secret School Invasion by Pamela Butchart</a:t>
            </a:r>
            <a:endParaRPr lang="en-GB" sz="11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827877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3C6DC1-8F94-E345-845E-BE59CE13997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4" name="Rectangle 3">
            <a:extLst>
              <a:ext uri="{FF2B5EF4-FFF2-40B4-BE49-F238E27FC236}">
                <a16:creationId xmlns:a16="http://schemas.microsoft.com/office/drawing/2014/main" id="{AC12AD48-86B5-0F4F-9883-F07BD93A74BD}"/>
              </a:ext>
            </a:extLst>
          </p:cNvPr>
          <p:cNvSpPr/>
          <p:nvPr/>
        </p:nvSpPr>
        <p:spPr>
          <a:xfrm>
            <a:off x="1652178" y="127946"/>
            <a:ext cx="5030016" cy="1778820"/>
          </a:xfrm>
          <a:prstGeom prst="rect">
            <a:avLst/>
          </a:prstGeom>
          <a:solidFill>
            <a:schemeClr val="bg1">
              <a:alpha val="70000"/>
            </a:schemeClr>
          </a:solidFill>
        </p:spPr>
        <p:txBody>
          <a:bodyPr wrap="square">
            <a:spAutoFit/>
          </a:bodyPr>
          <a:lstStyle/>
          <a:p>
            <a:pPr>
              <a:lnSpc>
                <a:spcPct val="115000"/>
              </a:lnSpc>
              <a:spcAft>
                <a:spcPts val="0"/>
              </a:spcAft>
            </a:pPr>
            <a:r>
              <a:rPr lang="en-GB" sz="1200" dirty="0"/>
              <a:t>Welcome to the world of </a:t>
            </a:r>
            <a:r>
              <a:rPr lang="en-GB" sz="1200" dirty="0" err="1"/>
              <a:t>Nocturnia</a:t>
            </a:r>
            <a:r>
              <a:rPr lang="en-GB" sz="1200" dirty="0"/>
              <a:t>, where darkness reigns supreme, glitter is terrifying and unicorns are the stuff of nightmares! Amelia Fang would much rather hang out with her pet pumpkin Squashy and her friends Florence the yeti (don’t call her BEAST!) and Grimaldi the reaper than dance at her parents’ annual Barbaric Ball. And when the King’s spoiled son </a:t>
            </a:r>
            <a:r>
              <a:rPr lang="en-GB" sz="1200" dirty="0" err="1"/>
              <a:t>Tangine</a:t>
            </a:r>
            <a:r>
              <a:rPr lang="en-GB" sz="1200" dirty="0"/>
              <a:t> captures Squashy, Amelia and her friends must escape the party to plan a daring rescue! In their race against time, they begin to realise things in </a:t>
            </a:r>
            <a:r>
              <a:rPr lang="en-GB" sz="1200" dirty="0" err="1"/>
              <a:t>Nocturnia</a:t>
            </a:r>
            <a:r>
              <a:rPr lang="en-GB" sz="1200" dirty="0"/>
              <a:t> may not be quite what they seem…</a:t>
            </a:r>
          </a:p>
        </p:txBody>
      </p:sp>
      <p:pic>
        <p:nvPicPr>
          <p:cNvPr id="5" name="Picture 4">
            <a:extLst>
              <a:ext uri="{FF2B5EF4-FFF2-40B4-BE49-F238E27FC236}">
                <a16:creationId xmlns:a16="http://schemas.microsoft.com/office/drawing/2014/main" id="{AA55117F-DC34-9643-910E-0384A3DE7F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3236" y="2440537"/>
            <a:ext cx="1234166" cy="1851249"/>
          </a:xfrm>
          <a:prstGeom prst="rect">
            <a:avLst/>
          </a:prstGeom>
          <a:ln>
            <a:noFill/>
          </a:ln>
          <a:effectLst>
            <a:outerShdw blurRad="292100" dist="139700" dir="2700000" algn="tl" rotWithShape="0">
              <a:srgbClr val="333333">
                <a:alpha val="65000"/>
              </a:srgbClr>
            </a:outerShdw>
          </a:effectLst>
        </p:spPr>
      </p:pic>
      <p:sp>
        <p:nvSpPr>
          <p:cNvPr id="3" name="Rectangle 2">
            <a:extLst>
              <a:ext uri="{FF2B5EF4-FFF2-40B4-BE49-F238E27FC236}">
                <a16:creationId xmlns:a16="http://schemas.microsoft.com/office/drawing/2014/main" id="{C19480A1-BDF9-6849-BAF4-9495A744EB64}"/>
              </a:ext>
            </a:extLst>
          </p:cNvPr>
          <p:cNvSpPr/>
          <p:nvPr/>
        </p:nvSpPr>
        <p:spPr>
          <a:xfrm>
            <a:off x="5183776" y="4107065"/>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Love Bites by Jo Cotterill</a:t>
            </a:r>
            <a:endParaRPr lang="en-GB" sz="1100" dirty="0">
              <a:latin typeface="Arial" panose="020B0604020202020204" pitchFamily="34" charset="0"/>
              <a:ea typeface="Arial" panose="020B0604020202020204" pitchFamily="34" charset="0"/>
            </a:endParaRPr>
          </a:p>
        </p:txBody>
      </p:sp>
      <p:sp>
        <p:nvSpPr>
          <p:cNvPr id="6" name="Rectangle 5">
            <a:extLst>
              <a:ext uri="{FF2B5EF4-FFF2-40B4-BE49-F238E27FC236}">
                <a16:creationId xmlns:a16="http://schemas.microsoft.com/office/drawing/2014/main" id="{469A1BA9-3D03-C646-904F-E174E802D3B4}"/>
              </a:ext>
            </a:extLst>
          </p:cNvPr>
          <p:cNvSpPr/>
          <p:nvPr/>
        </p:nvSpPr>
        <p:spPr>
          <a:xfrm>
            <a:off x="202746" y="2926491"/>
            <a:ext cx="1289955"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10" name="Picture 9">
            <a:extLst>
              <a:ext uri="{FF2B5EF4-FFF2-40B4-BE49-F238E27FC236}">
                <a16:creationId xmlns:a16="http://schemas.microsoft.com/office/drawing/2014/main" id="{B0001A03-5124-1740-A7B3-E5C48E27E8DA}"/>
              </a:ext>
            </a:extLst>
          </p:cNvPr>
          <p:cNvPicPr>
            <a:picLocks noChangeAspect="1"/>
          </p:cNvPicPr>
          <p:nvPr/>
        </p:nvPicPr>
        <p:blipFill>
          <a:blip r:embed="rId4"/>
          <a:stretch>
            <a:fillRect/>
          </a:stretch>
        </p:blipFill>
        <p:spPr>
          <a:xfrm>
            <a:off x="1634764" y="2483248"/>
            <a:ext cx="1219200" cy="1745852"/>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9EBFAF78-B71D-4E48-AD74-BB2C55785B2B}"/>
              </a:ext>
            </a:extLst>
          </p:cNvPr>
          <p:cNvSpPr/>
          <p:nvPr/>
        </p:nvSpPr>
        <p:spPr>
          <a:xfrm>
            <a:off x="1585778" y="4102897"/>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Shadow Girl by Sally Nicholls</a:t>
            </a:r>
            <a:endParaRPr lang="en-GB" sz="1100" dirty="0">
              <a:latin typeface="Arial" panose="020B0604020202020204" pitchFamily="34" charset="0"/>
              <a:ea typeface="Arial" panose="020B0604020202020204" pitchFamily="34" charset="0"/>
            </a:endParaRPr>
          </a:p>
        </p:txBody>
      </p:sp>
      <p:pic>
        <p:nvPicPr>
          <p:cNvPr id="11" name="Picture 10">
            <a:extLst>
              <a:ext uri="{FF2B5EF4-FFF2-40B4-BE49-F238E27FC236}">
                <a16:creationId xmlns:a16="http://schemas.microsoft.com/office/drawing/2014/main" id="{4E64A9AD-9A93-9E4B-972C-AF9FEFDDE9B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69344" y="2456830"/>
            <a:ext cx="1287482" cy="1745852"/>
          </a:xfrm>
          <a:prstGeom prst="rect">
            <a:avLst/>
          </a:prstGeom>
          <a:ln>
            <a:noFill/>
          </a:ln>
          <a:effectLst>
            <a:outerShdw blurRad="292100" dist="139700" dir="2700000" algn="tl" rotWithShape="0">
              <a:srgbClr val="333333">
                <a:alpha val="65000"/>
              </a:srgbClr>
            </a:outerShdw>
          </a:effectLst>
        </p:spPr>
      </p:pic>
      <p:sp>
        <p:nvSpPr>
          <p:cNvPr id="13" name="Rectangle 12">
            <a:extLst>
              <a:ext uri="{FF2B5EF4-FFF2-40B4-BE49-F238E27FC236}">
                <a16:creationId xmlns:a16="http://schemas.microsoft.com/office/drawing/2014/main" id="{74D7E4C6-6731-484B-B714-232AFCF60402}"/>
              </a:ext>
            </a:extLst>
          </p:cNvPr>
          <p:cNvSpPr/>
          <p:nvPr/>
        </p:nvSpPr>
        <p:spPr>
          <a:xfrm>
            <a:off x="251829" y="5232721"/>
            <a:ext cx="694889" cy="642035"/>
          </a:xfrm>
          <a:prstGeom prst="rect">
            <a:avLst/>
          </a:prstGeom>
          <a:solidFill>
            <a:schemeClr val="bg1">
              <a:alpha val="70000"/>
            </a:schemeClr>
          </a:solidFill>
        </p:spPr>
        <p:txBody>
          <a:bodyPr wrap="square">
            <a:spAutoFit/>
          </a:bodyPr>
          <a:lstStyle/>
          <a:p>
            <a:pPr algn="ctr">
              <a:lnSpc>
                <a:spcPct val="115000"/>
              </a:lnSpc>
              <a:spcAft>
                <a:spcPts val="0"/>
              </a:spcAft>
            </a:pPr>
            <a:r>
              <a:rPr lang="en-GB" sz="1600" b="1" u="sng" dirty="0"/>
              <a:t>Super Series</a:t>
            </a:r>
          </a:p>
        </p:txBody>
      </p:sp>
      <p:pic>
        <p:nvPicPr>
          <p:cNvPr id="15" name="Picture 14">
            <a:extLst>
              <a:ext uri="{FF2B5EF4-FFF2-40B4-BE49-F238E27FC236}">
                <a16:creationId xmlns:a16="http://schemas.microsoft.com/office/drawing/2014/main" id="{812BAE36-5526-0F4E-808C-FE86D0C5177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98546" y="4690390"/>
            <a:ext cx="1302091" cy="1798124"/>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A967E9DC-7763-5544-9CFB-BCDB3A69A46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735617" y="4690389"/>
            <a:ext cx="1306972" cy="1798123"/>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DA004DFD-9D95-144E-B199-2BE626311B8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269676" y="4700170"/>
            <a:ext cx="1289955" cy="1781363"/>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72B2895B-ACFE-D04B-B0D1-8E95259505AD}"/>
              </a:ext>
            </a:extLst>
          </p:cNvPr>
          <p:cNvSpPr/>
          <p:nvPr/>
        </p:nvSpPr>
        <p:spPr>
          <a:xfrm>
            <a:off x="1474381" y="6460825"/>
            <a:ext cx="1831654"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Caves by Benjamin Hulme-Cross</a:t>
            </a:r>
            <a:endParaRPr lang="en-GB" sz="1100" dirty="0">
              <a:latin typeface="Arial" panose="020B0604020202020204" pitchFamily="34" charset="0"/>
              <a:ea typeface="Arial" panose="020B0604020202020204" pitchFamily="34" charset="0"/>
            </a:endParaRPr>
          </a:p>
        </p:txBody>
      </p:sp>
      <p:pic>
        <p:nvPicPr>
          <p:cNvPr id="19" name="Picture 18">
            <a:extLst>
              <a:ext uri="{FF2B5EF4-FFF2-40B4-BE49-F238E27FC236}">
                <a16:creationId xmlns:a16="http://schemas.microsoft.com/office/drawing/2014/main" id="{FDAE71E1-9DB4-6348-A389-AA2F6D17C21F}"/>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048294" y="4725331"/>
            <a:ext cx="1159287" cy="1770935"/>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F48AA632-DFCA-6B42-A4B0-9A9C00442255}"/>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568706" y="4725331"/>
            <a:ext cx="1159962" cy="1770935"/>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DDE2FAD1-AA56-EA42-A691-B11817D690BD}"/>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5148687" y="4725331"/>
            <a:ext cx="1156892" cy="1770935"/>
          </a:xfrm>
          <a:prstGeom prst="rect">
            <a:avLst/>
          </a:prstGeom>
          <a:ln>
            <a:noFill/>
          </a:ln>
          <a:effectLst>
            <a:outerShdw blurRad="292100" dist="139700" dir="2700000" algn="tl" rotWithShape="0">
              <a:srgbClr val="333333">
                <a:alpha val="65000"/>
              </a:srgbClr>
            </a:outerShdw>
          </a:effectLst>
        </p:spPr>
      </p:pic>
      <p:sp>
        <p:nvSpPr>
          <p:cNvPr id="18" name="Rectangle 17">
            <a:extLst>
              <a:ext uri="{FF2B5EF4-FFF2-40B4-BE49-F238E27FC236}">
                <a16:creationId xmlns:a16="http://schemas.microsoft.com/office/drawing/2014/main" id="{989BA304-D565-1E4F-BE6C-30A48AE98542}"/>
              </a:ext>
            </a:extLst>
          </p:cNvPr>
          <p:cNvSpPr/>
          <p:nvPr/>
        </p:nvSpPr>
        <p:spPr>
          <a:xfrm>
            <a:off x="4270045" y="6488512"/>
            <a:ext cx="1831654"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Horrid Henry by Francesca Simon</a:t>
            </a:r>
            <a:endParaRPr lang="en-GB" sz="1100" dirty="0">
              <a:latin typeface="Arial" panose="020B0604020202020204" pitchFamily="34" charset="0"/>
              <a:ea typeface="Arial" panose="020B0604020202020204" pitchFamily="34" charset="0"/>
            </a:endParaRPr>
          </a:p>
        </p:txBody>
      </p:sp>
      <p:sp>
        <p:nvSpPr>
          <p:cNvPr id="8" name="Rectangle 7">
            <a:extLst>
              <a:ext uri="{FF2B5EF4-FFF2-40B4-BE49-F238E27FC236}">
                <a16:creationId xmlns:a16="http://schemas.microsoft.com/office/drawing/2014/main" id="{8170721A-67F8-604C-960C-9983C3B4FD3A}"/>
              </a:ext>
            </a:extLst>
          </p:cNvPr>
          <p:cNvSpPr/>
          <p:nvPr/>
        </p:nvSpPr>
        <p:spPr>
          <a:xfrm>
            <a:off x="3243483" y="4107065"/>
            <a:ext cx="1492700"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Auto Body Parts by Michael Dahl</a:t>
            </a:r>
            <a:endParaRPr lang="en-GB" sz="1100" dirty="0">
              <a:latin typeface="Arial" panose="020B0604020202020204" pitchFamily="34" charset="0"/>
              <a:ea typeface="Arial" panose="020B0604020202020204" pitchFamily="34" charset="0"/>
            </a:endParaRPr>
          </a:p>
        </p:txBody>
      </p:sp>
      <p:pic>
        <p:nvPicPr>
          <p:cNvPr id="2050" name="Picture 2" descr="Agents of S.U.I.T. by John Patrick Green - Pan Macmillan">
            <a:extLst>
              <a:ext uri="{FF2B5EF4-FFF2-40B4-BE49-F238E27FC236}">
                <a16:creationId xmlns:a16="http://schemas.microsoft.com/office/drawing/2014/main" id="{67F2863B-894D-42B4-B865-AD394F7DEA1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0516" y="7053188"/>
            <a:ext cx="1162057" cy="17430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2" name="Picture 4" descr="Looshkin: The Maddest Cat in the World: Amazon.co.uk: Smart, Jamie:  9781788452557: Books">
            <a:extLst>
              <a:ext uri="{FF2B5EF4-FFF2-40B4-BE49-F238E27FC236}">
                <a16:creationId xmlns:a16="http://schemas.microsoft.com/office/drawing/2014/main" id="{B77842B9-F013-44E1-96B1-146F4047414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286743" y="7053188"/>
            <a:ext cx="1173632" cy="17622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4" name="Picture 6" descr="Bunny vs Monkey: Amazon.co.uk: Smart, Jamie: 9781788451772: Books">
            <a:extLst>
              <a:ext uri="{FF2B5EF4-FFF2-40B4-BE49-F238E27FC236}">
                <a16:creationId xmlns:a16="http://schemas.microsoft.com/office/drawing/2014/main" id="{189A85FE-8D9A-43F5-B8B6-B253290F9D1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30460" y="7062750"/>
            <a:ext cx="1218362" cy="17622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07E364D0-4348-447E-8092-62A5EEEC7521}"/>
              </a:ext>
            </a:extLst>
          </p:cNvPr>
          <p:cNvSpPr/>
          <p:nvPr/>
        </p:nvSpPr>
        <p:spPr>
          <a:xfrm>
            <a:off x="5910325" y="7537969"/>
            <a:ext cx="836351"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Try out a </a:t>
            </a:r>
          </a:p>
          <a:p>
            <a:pPr algn="ctr">
              <a:lnSpc>
                <a:spcPct val="115000"/>
              </a:lnSpc>
              <a:spcAft>
                <a:spcPts val="0"/>
              </a:spcAft>
            </a:pPr>
            <a:r>
              <a:rPr lang="en-GB" sz="1100" b="1" dirty="0">
                <a:latin typeface="Calibri" panose="020F0502020204030204" pitchFamily="34" charset="0"/>
                <a:ea typeface="Arial" panose="020B0604020202020204" pitchFamily="34" charset="0"/>
              </a:rPr>
              <a:t>graphic </a:t>
            </a:r>
          </a:p>
          <a:p>
            <a:pPr algn="ctr">
              <a:lnSpc>
                <a:spcPct val="115000"/>
              </a:lnSpc>
              <a:spcAft>
                <a:spcPts val="0"/>
              </a:spcAft>
            </a:pPr>
            <a:r>
              <a:rPr lang="en-GB" sz="1100" b="1" dirty="0">
                <a:latin typeface="Calibri" panose="020F0502020204030204" pitchFamily="34" charset="0"/>
                <a:ea typeface="Arial" panose="020B0604020202020204" pitchFamily="34" charset="0"/>
              </a:rPr>
              <a:t>novel</a:t>
            </a:r>
            <a:endParaRPr lang="en-GB" sz="1100" dirty="0">
              <a:latin typeface="Arial" panose="020B0604020202020204" pitchFamily="34" charset="0"/>
              <a:ea typeface="Arial" panose="020B0604020202020204" pitchFamily="34" charset="0"/>
            </a:endParaRPr>
          </a:p>
        </p:txBody>
      </p:sp>
      <p:sp>
        <p:nvSpPr>
          <p:cNvPr id="27" name="Rectangle 26">
            <a:extLst>
              <a:ext uri="{FF2B5EF4-FFF2-40B4-BE49-F238E27FC236}">
                <a16:creationId xmlns:a16="http://schemas.microsoft.com/office/drawing/2014/main" id="{74216AF7-EF8C-4F1E-B375-D4F9A40F753C}"/>
              </a:ext>
            </a:extLst>
          </p:cNvPr>
          <p:cNvSpPr/>
          <p:nvPr/>
        </p:nvSpPr>
        <p:spPr>
          <a:xfrm>
            <a:off x="1773667" y="8644192"/>
            <a:ext cx="1391902"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Agents of S.U.I.T. by John Patrick Green</a:t>
            </a:r>
            <a:endParaRPr lang="en-GB" sz="1100" dirty="0">
              <a:latin typeface="Arial" panose="020B0604020202020204" pitchFamily="34" charset="0"/>
              <a:ea typeface="Arial" panose="020B0604020202020204" pitchFamily="34" charset="0"/>
            </a:endParaRPr>
          </a:p>
        </p:txBody>
      </p:sp>
      <p:sp>
        <p:nvSpPr>
          <p:cNvPr id="28" name="Rectangle 27">
            <a:extLst>
              <a:ext uri="{FF2B5EF4-FFF2-40B4-BE49-F238E27FC236}">
                <a16:creationId xmlns:a16="http://schemas.microsoft.com/office/drawing/2014/main" id="{9CBF5BFA-0C0B-4E87-B56A-C2E3A4BFD65D}"/>
              </a:ext>
            </a:extLst>
          </p:cNvPr>
          <p:cNvSpPr/>
          <p:nvPr/>
        </p:nvSpPr>
        <p:spPr>
          <a:xfrm>
            <a:off x="3220078" y="8650465"/>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Looshkin</a:t>
            </a:r>
            <a:r>
              <a:rPr lang="en-GB" sz="1100" b="1" dirty="0">
                <a:latin typeface="Calibri" panose="020F0502020204030204" pitchFamily="34" charset="0"/>
                <a:ea typeface="Calibri" panose="020F0502020204030204" pitchFamily="34" charset="0"/>
              </a:rPr>
              <a:t> by Jamie Smart</a:t>
            </a:r>
            <a:endParaRPr lang="en-GB" sz="1100" dirty="0">
              <a:latin typeface="Arial" panose="020B0604020202020204" pitchFamily="34" charset="0"/>
              <a:ea typeface="Arial" panose="020B0604020202020204" pitchFamily="34" charset="0"/>
            </a:endParaRPr>
          </a:p>
        </p:txBody>
      </p:sp>
      <p:sp>
        <p:nvSpPr>
          <p:cNvPr id="29" name="Rectangle 28">
            <a:extLst>
              <a:ext uri="{FF2B5EF4-FFF2-40B4-BE49-F238E27FC236}">
                <a16:creationId xmlns:a16="http://schemas.microsoft.com/office/drawing/2014/main" id="{CD6AC7BD-0088-406B-ABC9-270722AA9F6A}"/>
              </a:ext>
            </a:extLst>
          </p:cNvPr>
          <p:cNvSpPr/>
          <p:nvPr/>
        </p:nvSpPr>
        <p:spPr>
          <a:xfrm>
            <a:off x="4584280" y="8650466"/>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Bunny vs Monkey by Jamie Smart</a:t>
            </a:r>
            <a:endParaRPr lang="en-GB" sz="1100" dirty="0">
              <a:latin typeface="Arial" panose="020B0604020202020204" pitchFamily="34" charset="0"/>
              <a:ea typeface="Arial" panose="020B0604020202020204" pitchFamily="34" charset="0"/>
            </a:endParaRPr>
          </a:p>
        </p:txBody>
      </p:sp>
      <p:pic>
        <p:nvPicPr>
          <p:cNvPr id="30" name="Picture 6" descr="InvestiGators (InvestiGators!, 1) : Green, John Patrick: Amazon.co.uk: Books">
            <a:extLst>
              <a:ext uri="{FF2B5EF4-FFF2-40B4-BE49-F238E27FC236}">
                <a16:creationId xmlns:a16="http://schemas.microsoft.com/office/drawing/2014/main" id="{D4B25807-F8BF-4DF2-8277-3CFB1DCD8FA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69066" y="7053188"/>
            <a:ext cx="1162057" cy="17614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1" name="Rectangle 30">
            <a:extLst>
              <a:ext uri="{FF2B5EF4-FFF2-40B4-BE49-F238E27FC236}">
                <a16:creationId xmlns:a16="http://schemas.microsoft.com/office/drawing/2014/main" id="{89F0A220-8DD6-4992-958F-C8FC86059182}"/>
              </a:ext>
            </a:extLst>
          </p:cNvPr>
          <p:cNvSpPr/>
          <p:nvPr/>
        </p:nvSpPr>
        <p:spPr>
          <a:xfrm>
            <a:off x="341974" y="8650530"/>
            <a:ext cx="133440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Arial" panose="020B0604020202020204" pitchFamily="34" charset="0"/>
              </a:rPr>
              <a:t>InvestiGators</a:t>
            </a:r>
            <a:r>
              <a:rPr lang="en-GB" sz="1100" b="1" dirty="0">
                <a:latin typeface="Calibri" panose="020F0502020204030204" pitchFamily="34" charset="0"/>
                <a:ea typeface="Arial" panose="020B0604020202020204" pitchFamily="34" charset="0"/>
              </a:rPr>
              <a:t> by John Patrick Green</a:t>
            </a:r>
            <a:endParaRPr lang="en-GB" sz="1100" dirty="0">
              <a:latin typeface="Arial" panose="020B0604020202020204" pitchFamily="34" charset="0"/>
              <a:ea typeface="Arial" panose="020B0604020202020204" pitchFamily="34" charset="0"/>
            </a:endParaRPr>
          </a:p>
        </p:txBody>
      </p:sp>
      <p:pic>
        <p:nvPicPr>
          <p:cNvPr id="2060" name="Picture 12" descr="Amelia Fang and the Barbaric Ball (The Amelia Fang Series) : Anderson,  Laura Ellen: Amazon.co.uk: Books">
            <a:extLst>
              <a:ext uri="{FF2B5EF4-FFF2-40B4-BE49-F238E27FC236}">
                <a16:creationId xmlns:a16="http://schemas.microsoft.com/office/drawing/2014/main" id="{934756CF-57AE-4053-878D-63ADD87D1503}"/>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51829" y="152483"/>
            <a:ext cx="1255594" cy="18071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3F095C5-A428-5146-B5EB-E92579C24845}"/>
              </a:ext>
            </a:extLst>
          </p:cNvPr>
          <p:cNvSpPr/>
          <p:nvPr/>
        </p:nvSpPr>
        <p:spPr>
          <a:xfrm>
            <a:off x="115089" y="1777558"/>
            <a:ext cx="146526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Amelia Fang by Laura Ellen Anderson</a:t>
            </a:r>
            <a:endParaRPr lang="en-GB" sz="11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882237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4C11C6-FCFA-8945-8E29-BC95CB8F4B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3" name="Rectangle 2">
            <a:extLst>
              <a:ext uri="{FF2B5EF4-FFF2-40B4-BE49-F238E27FC236}">
                <a16:creationId xmlns:a16="http://schemas.microsoft.com/office/drawing/2014/main" id="{8C42EB80-2459-2D4B-8D03-51C2006F5897}"/>
              </a:ext>
            </a:extLst>
          </p:cNvPr>
          <p:cNvSpPr/>
          <p:nvPr/>
        </p:nvSpPr>
        <p:spPr>
          <a:xfrm>
            <a:off x="1662423" y="206215"/>
            <a:ext cx="5030016" cy="1615827"/>
          </a:xfrm>
          <a:prstGeom prst="rect">
            <a:avLst/>
          </a:prstGeom>
          <a:solidFill>
            <a:schemeClr val="bg1">
              <a:alpha val="70000"/>
            </a:schemeClr>
          </a:solidFill>
        </p:spPr>
        <p:txBody>
          <a:bodyPr wrap="square">
            <a:spAutoFit/>
          </a:bodyPr>
          <a:lstStyle/>
          <a:p>
            <a:r>
              <a:rPr lang="en-GB" sz="1100" dirty="0">
                <a:solidFill>
                  <a:srgbClr val="333333"/>
                </a:solidFill>
              </a:rPr>
              <a:t>Omar and his younger brother, Hassan, have spent most of their lives in Dadaab, a refugee camp in Kenya. Life is hard there: never enough food, achingly dull, and without access to the medical care Omar knows his nonverbal brother needs. So when Omar has the opportunity to go to school, he knows it might be a chance to change their future . . . but it would also mean leaving his brother, the only family member he has left, every day.</a:t>
            </a:r>
            <a:br>
              <a:rPr lang="en-GB" sz="1100" dirty="0">
                <a:solidFill>
                  <a:srgbClr val="333333"/>
                </a:solidFill>
              </a:rPr>
            </a:br>
            <a:r>
              <a:rPr lang="en-GB" sz="1100" dirty="0">
                <a:solidFill>
                  <a:srgbClr val="333333"/>
                </a:solidFill>
              </a:rPr>
              <a:t>Heartbreak, hope, and gentle humour exist together in this graphic novel about a childhood spent waiting, and a young man who is able to create a sense of family and home in the most difficult of settings.</a:t>
            </a:r>
            <a:endParaRPr lang="en-GB" sz="1100" b="1" dirty="0"/>
          </a:p>
        </p:txBody>
      </p:sp>
      <p:sp>
        <p:nvSpPr>
          <p:cNvPr id="39" name="Rectangle 38">
            <a:extLst>
              <a:ext uri="{FF2B5EF4-FFF2-40B4-BE49-F238E27FC236}">
                <a16:creationId xmlns:a16="http://schemas.microsoft.com/office/drawing/2014/main" id="{0DAE74DF-B1FB-7246-8AF1-66A8C5CCD01C}"/>
              </a:ext>
            </a:extLst>
          </p:cNvPr>
          <p:cNvSpPr/>
          <p:nvPr/>
        </p:nvSpPr>
        <p:spPr>
          <a:xfrm>
            <a:off x="173223" y="4750720"/>
            <a:ext cx="4819600" cy="1954381"/>
          </a:xfrm>
          <a:prstGeom prst="rect">
            <a:avLst/>
          </a:prstGeom>
          <a:solidFill>
            <a:schemeClr val="bg1">
              <a:alpha val="70000"/>
            </a:schemeClr>
          </a:solidFill>
        </p:spPr>
        <p:txBody>
          <a:bodyPr wrap="square">
            <a:spAutoFit/>
          </a:bodyPr>
          <a:lstStyle/>
          <a:p>
            <a:r>
              <a:rPr lang="en-GB" sz="1100" dirty="0">
                <a:solidFill>
                  <a:srgbClr val="333333"/>
                </a:solidFill>
              </a:rPr>
              <a:t>Pizazz is a superhero, but she hates her superpower. In fact, she hates it so much that sometimes she’d rather let the baddies win than have to use it. Compared with her superhero family, Pizazz would just much rather eat ice cream and play with her hamsters.</a:t>
            </a:r>
          </a:p>
          <a:p>
            <a:r>
              <a:rPr lang="en-GB" sz="1100" dirty="0">
                <a:solidFill>
                  <a:srgbClr val="333333"/>
                </a:solidFill>
              </a:rPr>
              <a:t>Yet when Pizazz becomes an eco-monitor at school, she finds out that a local business – run by the dad of one of her enemies – is planning to steamroller the nice local park and build a car park on it. Despite a disastrous initial presentation to the rather intimidating businessmen with her friend Ivy, Pizazz’s Grampa helps them hatch a plan which will bring the community together to protest the new car park – and, in so doing, provide an opportunity for Pizazz to use her actually quite fabulous superpower.</a:t>
            </a:r>
          </a:p>
        </p:txBody>
      </p:sp>
      <p:pic>
        <p:nvPicPr>
          <p:cNvPr id="1026" name="Picture 2" descr="When Stars Are Scattered by Victoria Jamieson and Omar Mohamed">
            <a:extLst>
              <a:ext uri="{FF2B5EF4-FFF2-40B4-BE49-F238E27FC236}">
                <a16:creationId xmlns:a16="http://schemas.microsoft.com/office/drawing/2014/main" id="{2190A725-EDA2-AF77-58E8-FAA950D965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223" y="91197"/>
            <a:ext cx="1256580" cy="18662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CCBBCAC-9819-3442-8134-269594F4DA9C}"/>
              </a:ext>
            </a:extLst>
          </p:cNvPr>
          <p:cNvSpPr/>
          <p:nvPr/>
        </p:nvSpPr>
        <p:spPr>
          <a:xfrm>
            <a:off x="93397" y="1682335"/>
            <a:ext cx="1432018"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When Stars are Scattered by Victoria Jamieson</a:t>
            </a:r>
            <a:endParaRPr lang="en-GB" sz="1100" dirty="0">
              <a:latin typeface="Arial" panose="020B0604020202020204" pitchFamily="34" charset="0"/>
              <a:ea typeface="Arial" panose="020B0604020202020204" pitchFamily="34" charset="0"/>
            </a:endParaRPr>
          </a:p>
        </p:txBody>
      </p:sp>
      <p:pic>
        <p:nvPicPr>
          <p:cNvPr id="1028" name="Picture 4" descr="Pizazz | Book by Sophy Henn | Official Publisher Page | Simon &amp; Schuster UK">
            <a:extLst>
              <a:ext uri="{FF2B5EF4-FFF2-40B4-BE49-F238E27FC236}">
                <a16:creationId xmlns:a16="http://schemas.microsoft.com/office/drawing/2014/main" id="{08E754BA-BD5F-6E53-2FF6-DE549EC281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1354" y="4776298"/>
            <a:ext cx="1385921" cy="18792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3754E8B7-FD97-A94F-A536-87A6D0E5D28F}"/>
              </a:ext>
            </a:extLst>
          </p:cNvPr>
          <p:cNvSpPr/>
          <p:nvPr/>
        </p:nvSpPr>
        <p:spPr>
          <a:xfrm>
            <a:off x="5123454" y="6538088"/>
            <a:ext cx="1595969" cy="274434"/>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Pizazz by Sophy Henn</a:t>
            </a:r>
            <a:endParaRPr lang="en-GB" sz="1100" dirty="0">
              <a:latin typeface="Arial" panose="020B0604020202020204" pitchFamily="34" charset="0"/>
              <a:ea typeface="Arial" panose="020B0604020202020204" pitchFamily="34" charset="0"/>
            </a:endParaRPr>
          </a:p>
        </p:txBody>
      </p:sp>
      <p:pic>
        <p:nvPicPr>
          <p:cNvPr id="18" name="Picture 17">
            <a:extLst>
              <a:ext uri="{FF2B5EF4-FFF2-40B4-BE49-F238E27FC236}">
                <a16:creationId xmlns:a16="http://schemas.microsoft.com/office/drawing/2014/main" id="{D9F8DF85-A95C-499A-A4A1-175D18AE13E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2494425"/>
            <a:ext cx="1132616" cy="1719643"/>
          </a:xfrm>
          <a:prstGeom prst="rect">
            <a:avLst/>
          </a:prstGeom>
          <a:ln>
            <a:noFill/>
          </a:ln>
          <a:effectLst>
            <a:outerShdw blurRad="292100" dist="139700" dir="2700000" algn="tl" rotWithShape="0">
              <a:srgbClr val="333333">
                <a:alpha val="65000"/>
              </a:srgbClr>
            </a:outerShdw>
          </a:effectLst>
        </p:spPr>
      </p:pic>
      <p:sp>
        <p:nvSpPr>
          <p:cNvPr id="19" name="Rectangle 18">
            <a:extLst>
              <a:ext uri="{FF2B5EF4-FFF2-40B4-BE49-F238E27FC236}">
                <a16:creationId xmlns:a16="http://schemas.microsoft.com/office/drawing/2014/main" id="{A3061477-2D0C-423F-B690-AC202922C89A}"/>
              </a:ext>
            </a:extLst>
          </p:cNvPr>
          <p:cNvSpPr/>
          <p:nvPr/>
        </p:nvSpPr>
        <p:spPr>
          <a:xfrm>
            <a:off x="1844285" y="3908229"/>
            <a:ext cx="1289955"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Illegal by Eoin </a:t>
            </a:r>
            <a:r>
              <a:rPr lang="en-GB" sz="1100" b="1" dirty="0" err="1">
                <a:latin typeface="Calibri" panose="020F0502020204030204" pitchFamily="34" charset="0"/>
                <a:ea typeface="Calibri" panose="020F0502020204030204" pitchFamily="34" charset="0"/>
              </a:rPr>
              <a:t>Colfer</a:t>
            </a:r>
            <a:r>
              <a:rPr lang="en-GB" sz="1100" b="1" dirty="0">
                <a:latin typeface="Calibri" panose="020F0502020204030204" pitchFamily="34" charset="0"/>
                <a:ea typeface="Calibri" panose="020F0502020204030204" pitchFamily="34" charset="0"/>
              </a:rPr>
              <a:t> and Andrew Donkin</a:t>
            </a:r>
            <a:endParaRPr lang="en-GB" sz="1100" dirty="0">
              <a:latin typeface="Arial" panose="020B0604020202020204" pitchFamily="34" charset="0"/>
              <a:ea typeface="Arial" panose="020B0604020202020204" pitchFamily="34" charset="0"/>
            </a:endParaRPr>
          </a:p>
        </p:txBody>
      </p:sp>
      <p:pic>
        <p:nvPicPr>
          <p:cNvPr id="3076" name="Picture 4" descr="Pizazz vs The New Kid: The super awesome new superhero series! (Volume 2):  Amazon.co.uk: Henn, Sophy: 9781471194153: Books">
            <a:extLst>
              <a:ext uri="{FF2B5EF4-FFF2-40B4-BE49-F238E27FC236}">
                <a16:creationId xmlns:a16="http://schemas.microsoft.com/office/drawing/2014/main" id="{C491F901-EFD8-485C-B9B6-6C1A16AC658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7088" y="7094863"/>
            <a:ext cx="1283227" cy="17590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8" name="Picture 6" descr="Pizazz vs Perfecto | Book by Sophy Henn | Official Publisher Page | Simon &amp;  Schuster UK">
            <a:extLst>
              <a:ext uri="{FF2B5EF4-FFF2-40B4-BE49-F238E27FC236}">
                <a16:creationId xmlns:a16="http://schemas.microsoft.com/office/drawing/2014/main" id="{73EEF6F9-046F-4450-962A-01005314CE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69924" y="7101838"/>
            <a:ext cx="1252759" cy="1717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0" name="Picture 8" descr="Pizazz vs The Demons | Book by Sophy Henn | Official Publisher Page | Simon  &amp; Schuster UK">
            <a:extLst>
              <a:ext uri="{FF2B5EF4-FFF2-40B4-BE49-F238E27FC236}">
                <a16:creationId xmlns:a16="http://schemas.microsoft.com/office/drawing/2014/main" id="{9D50059F-2A05-485E-9556-BC7DEEF6ADB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04822" y="7087885"/>
            <a:ext cx="1252759" cy="17242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2" name="Picture 10" descr="Pizazz vs Everyone by Sophy Henn | Waterstones">
            <a:extLst>
              <a:ext uri="{FF2B5EF4-FFF2-40B4-BE49-F238E27FC236}">
                <a16:creationId xmlns:a16="http://schemas.microsoft.com/office/drawing/2014/main" id="{89608E1B-0327-4507-831C-919D90437BA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55482" y="7087884"/>
            <a:ext cx="1272480" cy="17242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70973DE7-B8DF-4C19-AE55-16685739988E}"/>
              </a:ext>
            </a:extLst>
          </p:cNvPr>
          <p:cNvSpPr/>
          <p:nvPr/>
        </p:nvSpPr>
        <p:spPr>
          <a:xfrm>
            <a:off x="180932" y="7537969"/>
            <a:ext cx="836351"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Try the whole series</a:t>
            </a:r>
            <a:endParaRPr lang="en-GB" sz="1100" dirty="0">
              <a:latin typeface="Arial" panose="020B0604020202020204" pitchFamily="34" charset="0"/>
              <a:ea typeface="Arial" panose="020B0604020202020204" pitchFamily="34" charset="0"/>
            </a:endParaRPr>
          </a:p>
        </p:txBody>
      </p:sp>
      <p:pic>
        <p:nvPicPr>
          <p:cNvPr id="3084" name="Picture 12" descr="Global by Eoin Colfer, Andrew Donkin | Waterstones">
            <a:extLst>
              <a:ext uri="{FF2B5EF4-FFF2-40B4-BE49-F238E27FC236}">
                <a16:creationId xmlns:a16="http://schemas.microsoft.com/office/drawing/2014/main" id="{13302FC9-DC9F-4400-A81E-70AC25CA81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69397" y="2494425"/>
            <a:ext cx="1156576" cy="17470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6" name="Picture 14" descr="I Survived the Sinking of the Titanic, 1912: A Graphic Novel (I Survived  Graphic Novel #1) eBook by Lauren Tarshis - EPUB | Rakuten Kobo United  Kingdom">
            <a:extLst>
              <a:ext uri="{FF2B5EF4-FFF2-40B4-BE49-F238E27FC236}">
                <a16:creationId xmlns:a16="http://schemas.microsoft.com/office/drawing/2014/main" id="{32803EB3-EA0A-4C7F-AEA6-00D2C34F551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9227" y="2494425"/>
            <a:ext cx="1179072" cy="17702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9C02F68C-EFD8-46EF-9F9B-C8C4A5D1DD63}"/>
              </a:ext>
            </a:extLst>
          </p:cNvPr>
          <p:cNvSpPr/>
          <p:nvPr/>
        </p:nvSpPr>
        <p:spPr>
          <a:xfrm>
            <a:off x="450975" y="2963957"/>
            <a:ext cx="1132616"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If this sounds good you could also try these…</a:t>
            </a:r>
            <a:endParaRPr lang="en-GB" sz="1100" dirty="0">
              <a:latin typeface="Arial" panose="020B0604020202020204" pitchFamily="34" charset="0"/>
              <a:ea typeface="Arial" panose="020B0604020202020204" pitchFamily="34" charset="0"/>
            </a:endParaRPr>
          </a:p>
        </p:txBody>
      </p:sp>
      <p:sp>
        <p:nvSpPr>
          <p:cNvPr id="30" name="Rectangle 29">
            <a:extLst>
              <a:ext uri="{FF2B5EF4-FFF2-40B4-BE49-F238E27FC236}">
                <a16:creationId xmlns:a16="http://schemas.microsoft.com/office/drawing/2014/main" id="{9E506260-D850-4A0B-BE48-511F90607BC8}"/>
              </a:ext>
            </a:extLst>
          </p:cNvPr>
          <p:cNvSpPr/>
          <p:nvPr/>
        </p:nvSpPr>
        <p:spPr>
          <a:xfrm>
            <a:off x="3388604" y="3901132"/>
            <a:ext cx="1289955"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Global by Eoin </a:t>
            </a:r>
            <a:r>
              <a:rPr lang="en-GB" sz="1100" b="1" dirty="0" err="1">
                <a:latin typeface="Calibri" panose="020F0502020204030204" pitchFamily="34" charset="0"/>
                <a:ea typeface="Calibri" panose="020F0502020204030204" pitchFamily="34" charset="0"/>
              </a:rPr>
              <a:t>Colfer</a:t>
            </a:r>
            <a:r>
              <a:rPr lang="en-GB" sz="1100" b="1" dirty="0">
                <a:latin typeface="Calibri" panose="020F0502020204030204" pitchFamily="34" charset="0"/>
                <a:ea typeface="Calibri" panose="020F0502020204030204" pitchFamily="34" charset="0"/>
              </a:rPr>
              <a:t> and Andrew Donkin</a:t>
            </a:r>
            <a:endParaRPr lang="en-GB" sz="1100" dirty="0">
              <a:latin typeface="Arial" panose="020B0604020202020204" pitchFamily="34" charset="0"/>
              <a:ea typeface="Arial" panose="020B0604020202020204" pitchFamily="34" charset="0"/>
            </a:endParaRPr>
          </a:p>
        </p:txBody>
      </p:sp>
      <p:sp>
        <p:nvSpPr>
          <p:cNvPr id="32" name="Rectangle 31">
            <a:extLst>
              <a:ext uri="{FF2B5EF4-FFF2-40B4-BE49-F238E27FC236}">
                <a16:creationId xmlns:a16="http://schemas.microsoft.com/office/drawing/2014/main" id="{737F1CBA-0C69-4309-84FF-108B719B140A}"/>
              </a:ext>
            </a:extLst>
          </p:cNvPr>
          <p:cNvSpPr/>
          <p:nvPr/>
        </p:nvSpPr>
        <p:spPr>
          <a:xfrm>
            <a:off x="4978524" y="3996181"/>
            <a:ext cx="141936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 Survived the Sinking of the Titanic</a:t>
            </a:r>
            <a:endParaRPr lang="en-GB" sz="11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10647868"/>
      </p:ext>
    </p:extLst>
  </p:cSld>
  <p:clrMapOvr>
    <a:masterClrMapping/>
  </p:clrMapOvr>
</p:sld>
</file>

<file path=ppt/theme/theme1.xml><?xml version="1.0" encoding="utf-8"?>
<a:theme xmlns:a="http://schemas.openxmlformats.org/drawingml/2006/main" name="My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yTheme" id="{E851BE32-FBAA-3A4B-B5D1-1B4673C508F2}" vid="{7D8FE45D-36AA-974A-8030-54B5A3123FE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B54784E83A9842AFC6A63E96EFBA0D" ma:contentTypeVersion="15" ma:contentTypeDescription="Create a new document." ma:contentTypeScope="" ma:versionID="57358f8a7189a61614ae78db0ac7e040">
  <xsd:schema xmlns:xsd="http://www.w3.org/2001/XMLSchema" xmlns:xs="http://www.w3.org/2001/XMLSchema" xmlns:p="http://schemas.microsoft.com/office/2006/metadata/properties" xmlns:ns3="9f60d457-f4b1-40be-be28-49c547d1bdd1" xmlns:ns4="5eec6e7d-47b3-4449-b4dd-00d2bffaefba" targetNamespace="http://schemas.microsoft.com/office/2006/metadata/properties" ma:root="true" ma:fieldsID="c3a311b864df37ac641bcfd2c0165a88" ns3:_="" ns4:_="">
    <xsd:import namespace="9f60d457-f4b1-40be-be28-49c547d1bdd1"/>
    <xsd:import namespace="5eec6e7d-47b3-4449-b4dd-00d2bffaefb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GenerationTime" minOccurs="0"/>
                <xsd:element ref="ns4:MediaServiceEventHashCode" minOccurs="0"/>
                <xsd:element ref="ns4:MediaServiceOCR" minOccurs="0"/>
                <xsd:element ref="ns4:MediaServiceAutoKeyPoints" minOccurs="0"/>
                <xsd:element ref="ns4:MediaServiceKeyPoints" minOccurs="0"/>
                <xsd:element ref="ns4:MediaLengthInSecond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60d457-f4b1-40be-be28-49c547d1bdd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eec6e7d-47b3-4449-b4dd-00d2bffaefb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eec6e7d-47b3-4449-b4dd-00d2bffaefba" xsi:nil="true"/>
  </documentManagement>
</p:properties>
</file>

<file path=customXml/itemProps1.xml><?xml version="1.0" encoding="utf-8"?>
<ds:datastoreItem xmlns:ds="http://schemas.openxmlformats.org/officeDocument/2006/customXml" ds:itemID="{ADE3E2AF-473C-4396-BB97-8B0BB9DA07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60d457-f4b1-40be-be28-49c547d1bdd1"/>
    <ds:schemaRef ds:uri="5eec6e7d-47b3-4449-b4dd-00d2bffaef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5F60B73-7D72-4292-B46B-3764221D4D5C}">
  <ds:schemaRefs>
    <ds:schemaRef ds:uri="http://schemas.microsoft.com/sharepoint/v3/contenttype/forms"/>
  </ds:schemaRefs>
</ds:datastoreItem>
</file>

<file path=customXml/itemProps3.xml><?xml version="1.0" encoding="utf-8"?>
<ds:datastoreItem xmlns:ds="http://schemas.openxmlformats.org/officeDocument/2006/customXml" ds:itemID="{E50598FD-1A5D-4125-99B7-3F4561B4DF0F}">
  <ds:schemaRefs>
    <ds:schemaRef ds:uri="http://purl.org/dc/dcmitype/"/>
    <ds:schemaRef ds:uri="http://schemas.openxmlformats.org/package/2006/metadata/core-properties"/>
    <ds:schemaRef ds:uri="5eec6e7d-47b3-4449-b4dd-00d2bffaefba"/>
    <ds:schemaRef ds:uri="http://schemas.microsoft.com/office/2006/documentManagement/types"/>
    <ds:schemaRef ds:uri="http://www.w3.org/XML/1998/namespace"/>
    <ds:schemaRef ds:uri="http://purl.org/dc/terms/"/>
    <ds:schemaRef ds:uri="http://schemas.microsoft.com/office/2006/metadata/properties"/>
    <ds:schemaRef ds:uri="http://schemas.microsoft.com/office/infopath/2007/PartnerControls"/>
    <ds:schemaRef ds:uri="9f60d457-f4b1-40be-be28-49c547d1bdd1"/>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MyTheme</Template>
  <TotalTime>379</TotalTime>
  <Words>1037</Words>
  <Application>Microsoft Macintosh PowerPoint</Application>
  <PresentationFormat>On-screen Show (4:3)</PresentationFormat>
  <Paragraphs>53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MyTheme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 Hillyard</dc:creator>
  <cp:lastModifiedBy>Gary Hillyard</cp:lastModifiedBy>
  <cp:revision>28</cp:revision>
  <dcterms:created xsi:type="dcterms:W3CDTF">2020-05-24T19:36:00Z</dcterms:created>
  <dcterms:modified xsi:type="dcterms:W3CDTF">2023-07-03T20:34:42Z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0x010100D6B54784E83A9842AFC6A63E96EFBA0D</vt:lpwstr>
  </property>
</Properties>
</file>