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Lst>
  <p:sldIdLst>
    <p:sldId id="256" r:id="rId5"/>
    <p:sldId id="257" r:id="rId6"/>
    <p:sldId id="258" r:id="rId7"/>
    <p:sldId id="259" r:id="rId8"/>
    <p:sldId id="260" r:id="rId9"/>
    <p:sldId id="262" r:id="rId10"/>
  </p:sldIdLst>
  <p:sldSz cx="6858000" cy="9144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338"/>
    <p:restoredTop sz="95748"/>
  </p:normalViewPr>
  <p:slideViewPr>
    <p:cSldViewPr snapToGrid="0" snapToObjects="1">
      <p:cViewPr varScale="1">
        <p:scale>
          <a:sx n="82" d="100"/>
          <a:sy n="82" d="100"/>
        </p:scale>
        <p:origin x="2856" y="1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presProps" Target="presProps.xml"/><Relationship Id="rId5" Type="http://schemas.openxmlformats.org/officeDocument/2006/relationships/slide" Target="slides/slide1.xml"/><Relationship Id="rId15" Type="http://schemas.microsoft.com/office/2016/11/relationships/changesInfo" Target="changesInfos/changesInfo1.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ucy Georgeson" userId="8ee5f10d-c647-4518-95c4-728be3292e1a" providerId="ADAL" clId="{C9153FEC-2463-44F5-B89F-BF9948170250}"/>
    <pc:docChg chg="undo custSel delSld modSld">
      <pc:chgData name="Lucy Georgeson" userId="8ee5f10d-c647-4518-95c4-728be3292e1a" providerId="ADAL" clId="{C9153FEC-2463-44F5-B89F-BF9948170250}" dt="2023-05-03T13:01:33.646" v="4518" actId="1076"/>
      <pc:docMkLst>
        <pc:docMk/>
      </pc:docMkLst>
      <pc:sldChg chg="addSp delSp modSp">
        <pc:chgData name="Lucy Georgeson" userId="8ee5f10d-c647-4518-95c4-728be3292e1a" providerId="ADAL" clId="{C9153FEC-2463-44F5-B89F-BF9948170250}" dt="2023-05-03T12:39:52.240" v="3715" actId="1440"/>
        <pc:sldMkLst>
          <pc:docMk/>
          <pc:sldMk cId="4137047124" sldId="256"/>
        </pc:sldMkLst>
        <pc:spChg chg="add del mod">
          <ac:chgData name="Lucy Georgeson" userId="8ee5f10d-c647-4518-95c4-728be3292e1a" providerId="ADAL" clId="{C9153FEC-2463-44F5-B89F-BF9948170250}" dt="2023-05-03T11:48:36.402" v="510" actId="478"/>
          <ac:spMkLst>
            <pc:docMk/>
            <pc:sldMk cId="4137047124" sldId="256"/>
            <ac:spMk id="9" creationId="{8BCACD1D-B791-4781-A0D0-D15D85D86B22}"/>
          </ac:spMkLst>
        </pc:spChg>
        <pc:spChg chg="mod">
          <ac:chgData name="Lucy Georgeson" userId="8ee5f10d-c647-4518-95c4-728be3292e1a" providerId="ADAL" clId="{C9153FEC-2463-44F5-B89F-BF9948170250}" dt="2023-05-03T12:37:49.905" v="3683" actId="1076"/>
          <ac:spMkLst>
            <pc:docMk/>
            <pc:sldMk cId="4137047124" sldId="256"/>
            <ac:spMk id="13" creationId="{41A654A9-EB34-354C-9B24-14EFB9384461}"/>
          </ac:spMkLst>
        </pc:spChg>
        <pc:spChg chg="mod">
          <ac:chgData name="Lucy Georgeson" userId="8ee5f10d-c647-4518-95c4-728be3292e1a" providerId="ADAL" clId="{C9153FEC-2463-44F5-B89F-BF9948170250}" dt="2023-05-03T12:38:38.281" v="3696" actId="1076"/>
          <ac:spMkLst>
            <pc:docMk/>
            <pc:sldMk cId="4137047124" sldId="256"/>
            <ac:spMk id="15" creationId="{9AA88008-1A39-DE41-9814-EA92BED1FE63}"/>
          </ac:spMkLst>
        </pc:spChg>
        <pc:spChg chg="mod ord">
          <ac:chgData name="Lucy Georgeson" userId="8ee5f10d-c647-4518-95c4-728be3292e1a" providerId="ADAL" clId="{C9153FEC-2463-44F5-B89F-BF9948170250}" dt="2023-05-03T12:38:44.112" v="3697" actId="1076"/>
          <ac:spMkLst>
            <pc:docMk/>
            <pc:sldMk cId="4137047124" sldId="256"/>
            <ac:spMk id="16" creationId="{708E85B5-CFB9-3845-83FA-1876A4F6D298}"/>
          </ac:spMkLst>
        </pc:spChg>
        <pc:spChg chg="mod ord">
          <ac:chgData name="Lucy Georgeson" userId="8ee5f10d-c647-4518-95c4-728be3292e1a" providerId="ADAL" clId="{C9153FEC-2463-44F5-B89F-BF9948170250}" dt="2023-05-03T11:52:45.818" v="716" actId="20577"/>
          <ac:spMkLst>
            <pc:docMk/>
            <pc:sldMk cId="4137047124" sldId="256"/>
            <ac:spMk id="31" creationId="{B8B428D7-1429-4D4B-AB6D-617347F60B51}"/>
          </ac:spMkLst>
        </pc:spChg>
        <pc:spChg chg="mod ord">
          <ac:chgData name="Lucy Georgeson" userId="8ee5f10d-c647-4518-95c4-728be3292e1a" providerId="ADAL" clId="{C9153FEC-2463-44F5-B89F-BF9948170250}" dt="2023-05-03T11:49:27.147" v="545" actId="20577"/>
          <ac:spMkLst>
            <pc:docMk/>
            <pc:sldMk cId="4137047124" sldId="256"/>
            <ac:spMk id="38" creationId="{80C81369-BE26-F140-AE1C-2305D8370F43}"/>
          </ac:spMkLst>
        </pc:spChg>
        <pc:spChg chg="mod ord">
          <ac:chgData name="Lucy Georgeson" userId="8ee5f10d-c647-4518-95c4-728be3292e1a" providerId="ADAL" clId="{C9153FEC-2463-44F5-B89F-BF9948170250}" dt="2023-05-03T11:50:12.835" v="585" actId="20577"/>
          <ac:spMkLst>
            <pc:docMk/>
            <pc:sldMk cId="4137047124" sldId="256"/>
            <ac:spMk id="40" creationId="{58E000B5-9502-C14A-B42F-C562B33F73FA}"/>
          </ac:spMkLst>
        </pc:spChg>
        <pc:spChg chg="mod ord">
          <ac:chgData name="Lucy Georgeson" userId="8ee5f10d-c647-4518-95c4-728be3292e1a" providerId="ADAL" clId="{C9153FEC-2463-44F5-B89F-BF9948170250}" dt="2023-05-03T11:51:23.867" v="630" actId="20577"/>
          <ac:spMkLst>
            <pc:docMk/>
            <pc:sldMk cId="4137047124" sldId="256"/>
            <ac:spMk id="42" creationId="{EEC3FD5C-EAEF-7546-896C-E3A01B75E6BF}"/>
          </ac:spMkLst>
        </pc:spChg>
        <pc:spChg chg="mod ord">
          <ac:chgData name="Lucy Georgeson" userId="8ee5f10d-c647-4518-95c4-728be3292e1a" providerId="ADAL" clId="{C9153FEC-2463-44F5-B89F-BF9948170250}" dt="2023-05-03T11:51:51.906" v="670" actId="20577"/>
          <ac:spMkLst>
            <pc:docMk/>
            <pc:sldMk cId="4137047124" sldId="256"/>
            <ac:spMk id="44" creationId="{AA920D3B-C7EB-854A-8B00-FDA07D836584}"/>
          </ac:spMkLst>
        </pc:spChg>
        <pc:picChg chg="mod">
          <ac:chgData name="Lucy Georgeson" userId="8ee5f10d-c647-4518-95c4-728be3292e1a" providerId="ADAL" clId="{C9153FEC-2463-44F5-B89F-BF9948170250}" dt="2023-05-03T11:46:34.474" v="54" actId="1440"/>
          <ac:picMkLst>
            <pc:docMk/>
            <pc:sldMk cId="4137047124" sldId="256"/>
            <ac:picMk id="3" creationId="{AEA852A0-B756-FC48-A4B4-9D54CEBD6263}"/>
          </ac:picMkLst>
        </pc:picChg>
        <pc:picChg chg="mod">
          <ac:chgData name="Lucy Georgeson" userId="8ee5f10d-c647-4518-95c4-728be3292e1a" providerId="ADAL" clId="{C9153FEC-2463-44F5-B89F-BF9948170250}" dt="2023-05-03T11:46:34.474" v="54" actId="1440"/>
          <ac:picMkLst>
            <pc:docMk/>
            <pc:sldMk cId="4137047124" sldId="256"/>
            <ac:picMk id="4" creationId="{020AE8E0-AFC0-BD4D-BCC5-41CB3A13CC85}"/>
          </ac:picMkLst>
        </pc:picChg>
        <pc:picChg chg="mod">
          <ac:chgData name="Lucy Georgeson" userId="8ee5f10d-c647-4518-95c4-728be3292e1a" providerId="ADAL" clId="{C9153FEC-2463-44F5-B89F-BF9948170250}" dt="2023-05-03T11:46:34.474" v="54" actId="1440"/>
          <ac:picMkLst>
            <pc:docMk/>
            <pc:sldMk cId="4137047124" sldId="256"/>
            <ac:picMk id="5" creationId="{43744B16-3573-3B4C-AF34-DB01F41C1EFC}"/>
          </ac:picMkLst>
        </pc:picChg>
        <pc:picChg chg="mod">
          <ac:chgData name="Lucy Georgeson" userId="8ee5f10d-c647-4518-95c4-728be3292e1a" providerId="ADAL" clId="{C9153FEC-2463-44F5-B89F-BF9948170250}" dt="2023-05-03T11:46:34.474" v="54" actId="1440"/>
          <ac:picMkLst>
            <pc:docMk/>
            <pc:sldMk cId="4137047124" sldId="256"/>
            <ac:picMk id="6" creationId="{2A366104-3AF0-E94F-8709-2EB2EA2263B0}"/>
          </ac:picMkLst>
        </pc:picChg>
        <pc:picChg chg="del mod">
          <ac:chgData name="Lucy Georgeson" userId="8ee5f10d-c647-4518-95c4-728be3292e1a" providerId="ADAL" clId="{C9153FEC-2463-44F5-B89F-BF9948170250}" dt="2023-05-03T11:52:05.961" v="673" actId="478"/>
          <ac:picMkLst>
            <pc:docMk/>
            <pc:sldMk cId="4137047124" sldId="256"/>
            <ac:picMk id="7" creationId="{BD1E8AF1-AFA8-9949-8225-C2F6A2A71896}"/>
          </ac:picMkLst>
        </pc:picChg>
        <pc:picChg chg="del mod">
          <ac:chgData name="Lucy Georgeson" userId="8ee5f10d-c647-4518-95c4-728be3292e1a" providerId="ADAL" clId="{C9153FEC-2463-44F5-B89F-BF9948170250}" dt="2023-05-03T11:45:01.555" v="4" actId="478"/>
          <ac:picMkLst>
            <pc:docMk/>
            <pc:sldMk cId="4137047124" sldId="256"/>
            <ac:picMk id="17" creationId="{14CD6F5D-4918-C040-BD9E-8D5F7E87EADD}"/>
          </ac:picMkLst>
        </pc:picChg>
        <pc:picChg chg="del">
          <ac:chgData name="Lucy Georgeson" userId="8ee5f10d-c647-4518-95c4-728be3292e1a" providerId="ADAL" clId="{C9153FEC-2463-44F5-B89F-BF9948170250}" dt="2023-05-03T11:44:16.371" v="2" actId="478"/>
          <ac:picMkLst>
            <pc:docMk/>
            <pc:sldMk cId="4137047124" sldId="256"/>
            <ac:picMk id="18" creationId="{14D7F5FC-6325-DE4E-ACD4-A3157853D888}"/>
          </ac:picMkLst>
        </pc:picChg>
        <pc:picChg chg="del mod">
          <ac:chgData name="Lucy Georgeson" userId="8ee5f10d-c647-4518-95c4-728be3292e1a" providerId="ADAL" clId="{C9153FEC-2463-44F5-B89F-BF9948170250}" dt="2023-05-03T11:49:36.274" v="546" actId="478"/>
          <ac:picMkLst>
            <pc:docMk/>
            <pc:sldMk cId="4137047124" sldId="256"/>
            <ac:picMk id="19" creationId="{46A0A792-5213-104F-BD92-F99249E6E03A}"/>
          </ac:picMkLst>
        </pc:picChg>
        <pc:picChg chg="del mod">
          <ac:chgData name="Lucy Georgeson" userId="8ee5f10d-c647-4518-95c4-728be3292e1a" providerId="ADAL" clId="{C9153FEC-2463-44F5-B89F-BF9948170250}" dt="2023-05-03T11:50:51.034" v="588" actId="478"/>
          <ac:picMkLst>
            <pc:docMk/>
            <pc:sldMk cId="4137047124" sldId="256"/>
            <ac:picMk id="21" creationId="{5DC77DFC-F175-424C-8F90-14214CA7E618}"/>
          </ac:picMkLst>
        </pc:picChg>
        <pc:picChg chg="del mod">
          <ac:chgData name="Lucy Georgeson" userId="8ee5f10d-c647-4518-95c4-728be3292e1a" providerId="ADAL" clId="{C9153FEC-2463-44F5-B89F-BF9948170250}" dt="2023-05-03T11:50:51.465" v="589" actId="478"/>
          <ac:picMkLst>
            <pc:docMk/>
            <pc:sldMk cId="4137047124" sldId="256"/>
            <ac:picMk id="23" creationId="{4279E987-EFC1-5B4D-8023-B706669545CF}"/>
          </ac:picMkLst>
        </pc:picChg>
        <pc:picChg chg="add mod">
          <ac:chgData name="Lucy Georgeson" userId="8ee5f10d-c647-4518-95c4-728be3292e1a" providerId="ADAL" clId="{C9153FEC-2463-44F5-B89F-BF9948170250}" dt="2023-05-03T11:52:01.529" v="672" actId="1076"/>
          <ac:picMkLst>
            <pc:docMk/>
            <pc:sldMk cId="4137047124" sldId="256"/>
            <ac:picMk id="32" creationId="{A0261EFF-D64E-4247-B730-3F87A012B810}"/>
          </ac:picMkLst>
        </pc:picChg>
        <pc:picChg chg="add mod">
          <ac:chgData name="Lucy Georgeson" userId="8ee5f10d-c647-4518-95c4-728be3292e1a" providerId="ADAL" clId="{C9153FEC-2463-44F5-B89F-BF9948170250}" dt="2023-05-03T11:51:56.393" v="671" actId="14100"/>
          <ac:picMkLst>
            <pc:docMk/>
            <pc:sldMk cId="4137047124" sldId="256"/>
            <ac:picMk id="33" creationId="{981A39E1-A12C-4BC2-8EF9-45A04CE2C035}"/>
          </ac:picMkLst>
        </pc:picChg>
        <pc:picChg chg="add mod">
          <ac:chgData name="Lucy Georgeson" userId="8ee5f10d-c647-4518-95c4-728be3292e1a" providerId="ADAL" clId="{C9153FEC-2463-44F5-B89F-BF9948170250}" dt="2023-05-03T11:51:02.713" v="593" actId="1440"/>
          <ac:picMkLst>
            <pc:docMk/>
            <pc:sldMk cId="4137047124" sldId="256"/>
            <ac:picMk id="34" creationId="{105B9D80-94AD-4954-B625-475C122CBC6A}"/>
          </ac:picMkLst>
        </pc:picChg>
        <pc:picChg chg="add mod">
          <ac:chgData name="Lucy Georgeson" userId="8ee5f10d-c647-4518-95c4-728be3292e1a" providerId="ADAL" clId="{C9153FEC-2463-44F5-B89F-BF9948170250}" dt="2023-05-03T12:38:44.112" v="3697" actId="1076"/>
          <ac:picMkLst>
            <pc:docMk/>
            <pc:sldMk cId="4137047124" sldId="256"/>
            <ac:picMk id="1026" creationId="{FAA5EF08-6D61-4634-A994-BBEF8D0F96BA}"/>
          </ac:picMkLst>
        </pc:picChg>
        <pc:picChg chg="add mod">
          <ac:chgData name="Lucy Georgeson" userId="8ee5f10d-c647-4518-95c4-728be3292e1a" providerId="ADAL" clId="{C9153FEC-2463-44F5-B89F-BF9948170250}" dt="2023-05-03T11:49:59.978" v="551" actId="1440"/>
          <ac:picMkLst>
            <pc:docMk/>
            <pc:sldMk cId="4137047124" sldId="256"/>
            <ac:picMk id="1028" creationId="{7330A2EF-7A5F-49C9-AD05-4AE292FB794F}"/>
          </ac:picMkLst>
        </pc:picChg>
        <pc:picChg chg="add mod">
          <ac:chgData name="Lucy Georgeson" userId="8ee5f10d-c647-4518-95c4-728be3292e1a" providerId="ADAL" clId="{C9153FEC-2463-44F5-B89F-BF9948170250}" dt="2023-05-03T11:52:32.970" v="678" actId="1440"/>
          <ac:picMkLst>
            <pc:docMk/>
            <pc:sldMk cId="4137047124" sldId="256"/>
            <ac:picMk id="1030" creationId="{22B7D437-FF24-4AE6-A2EF-B9F5A26433B5}"/>
          </ac:picMkLst>
        </pc:picChg>
        <pc:picChg chg="add mod">
          <ac:chgData name="Lucy Georgeson" userId="8ee5f10d-c647-4518-95c4-728be3292e1a" providerId="ADAL" clId="{C9153FEC-2463-44F5-B89F-BF9948170250}" dt="2023-05-03T12:39:52.240" v="3715" actId="1440"/>
          <ac:picMkLst>
            <pc:docMk/>
            <pc:sldMk cId="4137047124" sldId="256"/>
            <ac:picMk id="1032" creationId="{6F63BAEA-8D48-4B7D-B7FC-A58612B6F194}"/>
          </ac:picMkLst>
        </pc:picChg>
      </pc:sldChg>
      <pc:sldChg chg="addSp delSp modSp">
        <pc:chgData name="Lucy Georgeson" userId="8ee5f10d-c647-4518-95c4-728be3292e1a" providerId="ADAL" clId="{C9153FEC-2463-44F5-B89F-BF9948170250}" dt="2023-05-03T12:40:51.705" v="3728" actId="1076"/>
        <pc:sldMkLst>
          <pc:docMk/>
          <pc:sldMk cId="1827877718" sldId="257"/>
        </pc:sldMkLst>
        <pc:spChg chg="mod ord">
          <ac:chgData name="Lucy Georgeson" userId="8ee5f10d-c647-4518-95c4-728be3292e1a" providerId="ADAL" clId="{C9153FEC-2463-44F5-B89F-BF9948170250}" dt="2023-05-03T11:54:46.977" v="749" actId="20577"/>
          <ac:spMkLst>
            <pc:docMk/>
            <pc:sldMk cId="1827877718" sldId="257"/>
            <ac:spMk id="4" creationId="{9BBCA233-C6F5-3546-BE13-B5B1026EBECB}"/>
          </ac:spMkLst>
        </pc:spChg>
        <pc:spChg chg="mod">
          <ac:chgData name="Lucy Georgeson" userId="8ee5f10d-c647-4518-95c4-728be3292e1a" providerId="ADAL" clId="{C9153FEC-2463-44F5-B89F-BF9948170250}" dt="2023-05-03T12:39:22.529" v="3704" actId="1076"/>
          <ac:spMkLst>
            <pc:docMk/>
            <pc:sldMk cId="1827877718" sldId="257"/>
            <ac:spMk id="5" creationId="{C0878E11-9776-6848-BB2E-AB0CD0573A73}"/>
          </ac:spMkLst>
        </pc:spChg>
        <pc:spChg chg="add del mod">
          <ac:chgData name="Lucy Georgeson" userId="8ee5f10d-c647-4518-95c4-728be3292e1a" providerId="ADAL" clId="{C9153FEC-2463-44F5-B89F-BF9948170250}" dt="2023-05-03T11:58:44.321" v="1304" actId="478"/>
          <ac:spMkLst>
            <pc:docMk/>
            <pc:sldMk cId="1827877718" sldId="257"/>
            <ac:spMk id="7" creationId="{FAE80857-78FD-4700-B1D2-7B3596F62CDD}"/>
          </ac:spMkLst>
        </pc:spChg>
        <pc:spChg chg="mod ord">
          <ac:chgData name="Lucy Georgeson" userId="8ee5f10d-c647-4518-95c4-728be3292e1a" providerId="ADAL" clId="{C9153FEC-2463-44F5-B89F-BF9948170250}" dt="2023-05-03T11:58:22.904" v="1302" actId="20577"/>
          <ac:spMkLst>
            <pc:docMk/>
            <pc:sldMk cId="1827877718" sldId="257"/>
            <ac:spMk id="8" creationId="{760592F8-367C-3543-A7AE-AEF2D2D07052}"/>
          </ac:spMkLst>
        </pc:spChg>
        <pc:spChg chg="mod ord">
          <ac:chgData name="Lucy Georgeson" userId="8ee5f10d-c647-4518-95c4-728be3292e1a" providerId="ADAL" clId="{C9153FEC-2463-44F5-B89F-BF9948170250}" dt="2023-05-03T11:59:20.657" v="1355" actId="20577"/>
          <ac:spMkLst>
            <pc:docMk/>
            <pc:sldMk cId="1827877718" sldId="257"/>
            <ac:spMk id="10" creationId="{5303EA17-FF93-8B4D-8063-A7C81C0BAA91}"/>
          </ac:spMkLst>
        </pc:spChg>
        <pc:spChg chg="mod ord">
          <ac:chgData name="Lucy Georgeson" userId="8ee5f10d-c647-4518-95c4-728be3292e1a" providerId="ADAL" clId="{C9153FEC-2463-44F5-B89F-BF9948170250}" dt="2023-05-03T11:59:56.241" v="1417" actId="14100"/>
          <ac:spMkLst>
            <pc:docMk/>
            <pc:sldMk cId="1827877718" sldId="257"/>
            <ac:spMk id="12" creationId="{00E00DC1-6DDE-1042-A889-419B839EA9BA}"/>
          </ac:spMkLst>
        </pc:spChg>
        <pc:spChg chg="mod ord">
          <ac:chgData name="Lucy Georgeson" userId="8ee5f10d-c647-4518-95c4-728be3292e1a" providerId="ADAL" clId="{C9153FEC-2463-44F5-B89F-BF9948170250}" dt="2023-05-03T12:05:39.080" v="1468" actId="1076"/>
          <ac:spMkLst>
            <pc:docMk/>
            <pc:sldMk cId="1827877718" sldId="257"/>
            <ac:spMk id="14" creationId="{62762919-714E-5C4B-A5F5-67A772086A00}"/>
          </ac:spMkLst>
        </pc:spChg>
        <pc:spChg chg="add del mod">
          <ac:chgData name="Lucy Georgeson" userId="8ee5f10d-c647-4518-95c4-728be3292e1a" providerId="ADAL" clId="{C9153FEC-2463-44F5-B89F-BF9948170250}" dt="2023-05-03T12:10:34.256" v="1924" actId="478"/>
          <ac:spMkLst>
            <pc:docMk/>
            <pc:sldMk cId="1827877718" sldId="257"/>
            <ac:spMk id="15" creationId="{0274F157-150B-4F03-9FDD-97955DC67187}"/>
          </ac:spMkLst>
        </pc:spChg>
        <pc:spChg chg="mod">
          <ac:chgData name="Lucy Georgeson" userId="8ee5f10d-c647-4518-95c4-728be3292e1a" providerId="ADAL" clId="{C9153FEC-2463-44F5-B89F-BF9948170250}" dt="2023-05-03T12:40:51.705" v="3728" actId="1076"/>
          <ac:spMkLst>
            <pc:docMk/>
            <pc:sldMk cId="1827877718" sldId="257"/>
            <ac:spMk id="16" creationId="{12399309-CC0B-5445-A6E8-7867EA8C73D0}"/>
          </ac:spMkLst>
        </pc:spChg>
        <pc:spChg chg="mod ord">
          <ac:chgData name="Lucy Georgeson" userId="8ee5f10d-c647-4518-95c4-728be3292e1a" providerId="ADAL" clId="{C9153FEC-2463-44F5-B89F-BF9948170250}" dt="2023-05-03T12:11:32.033" v="1984" actId="1076"/>
          <ac:spMkLst>
            <pc:docMk/>
            <pc:sldMk cId="1827877718" sldId="257"/>
            <ac:spMk id="18" creationId="{3A01A604-6E61-404C-93B3-7129AC7B21BC}"/>
          </ac:spMkLst>
        </pc:spChg>
        <pc:spChg chg="mod ord">
          <ac:chgData name="Lucy Georgeson" userId="8ee5f10d-c647-4518-95c4-728be3292e1a" providerId="ADAL" clId="{C9153FEC-2463-44F5-B89F-BF9948170250}" dt="2023-05-03T12:13:21.200" v="2058" actId="1076"/>
          <ac:spMkLst>
            <pc:docMk/>
            <pc:sldMk cId="1827877718" sldId="257"/>
            <ac:spMk id="20" creationId="{B961AC81-A2A4-2644-A3F2-9DF95935EF11}"/>
          </ac:spMkLst>
        </pc:spChg>
        <pc:spChg chg="mod ord">
          <ac:chgData name="Lucy Georgeson" userId="8ee5f10d-c647-4518-95c4-728be3292e1a" providerId="ADAL" clId="{C9153FEC-2463-44F5-B89F-BF9948170250}" dt="2023-05-03T12:14:06.609" v="2099" actId="20577"/>
          <ac:spMkLst>
            <pc:docMk/>
            <pc:sldMk cId="1827877718" sldId="257"/>
            <ac:spMk id="23" creationId="{DF43A564-E7C6-E54A-AFBC-7B5CA88B2BC8}"/>
          </ac:spMkLst>
        </pc:spChg>
        <pc:spChg chg="mod">
          <ac:chgData name="Lucy Georgeson" userId="8ee5f10d-c647-4518-95c4-728be3292e1a" providerId="ADAL" clId="{C9153FEC-2463-44F5-B89F-BF9948170250}" dt="2023-05-03T12:13:26.505" v="2061" actId="1076"/>
          <ac:spMkLst>
            <pc:docMk/>
            <pc:sldMk cId="1827877718" sldId="257"/>
            <ac:spMk id="33" creationId="{26AAE1DD-3942-2343-816D-322BCFEA1C30}"/>
          </ac:spMkLst>
        </pc:spChg>
        <pc:picChg chg="del mod">
          <ac:chgData name="Lucy Georgeson" userId="8ee5f10d-c647-4518-95c4-728be3292e1a" providerId="ADAL" clId="{C9153FEC-2463-44F5-B89F-BF9948170250}" dt="2023-05-03T12:16:58.147" v="2208"/>
          <ac:picMkLst>
            <pc:docMk/>
            <pc:sldMk cId="1827877718" sldId="257"/>
            <ac:picMk id="3" creationId="{2AC85DCC-558B-8743-B235-CAFA4B65F4F3}"/>
          </ac:picMkLst>
        </pc:picChg>
        <pc:picChg chg="del">
          <ac:chgData name="Lucy Georgeson" userId="8ee5f10d-c647-4518-95c4-728be3292e1a" providerId="ADAL" clId="{C9153FEC-2463-44F5-B89F-BF9948170250}" dt="2023-05-03T11:50:45.478" v="586"/>
          <ac:picMkLst>
            <pc:docMk/>
            <pc:sldMk cId="1827877718" sldId="257"/>
            <ac:picMk id="6" creationId="{E349402A-B4FB-1644-9C00-62C9A3BBD089}"/>
          </ac:picMkLst>
        </pc:picChg>
        <pc:picChg chg="del">
          <ac:chgData name="Lucy Georgeson" userId="8ee5f10d-c647-4518-95c4-728be3292e1a" providerId="ADAL" clId="{C9153FEC-2463-44F5-B89F-BF9948170250}" dt="2023-05-03T11:59:28.984" v="1357" actId="478"/>
          <ac:picMkLst>
            <pc:docMk/>
            <pc:sldMk cId="1827877718" sldId="257"/>
            <ac:picMk id="9" creationId="{56719016-BECB-5743-B401-665B5266D90C}"/>
          </ac:picMkLst>
        </pc:picChg>
        <pc:picChg chg="mod">
          <ac:chgData name="Lucy Georgeson" userId="8ee5f10d-c647-4518-95c4-728be3292e1a" providerId="ADAL" clId="{C9153FEC-2463-44F5-B89F-BF9948170250}" dt="2023-05-03T12:03:58.344" v="1423" actId="1076"/>
          <ac:picMkLst>
            <pc:docMk/>
            <pc:sldMk cId="1827877718" sldId="257"/>
            <ac:picMk id="11" creationId="{18AAA610-9C5A-C943-973D-0CD27FD4EC37}"/>
          </ac:picMkLst>
        </pc:picChg>
        <pc:picChg chg="mod">
          <ac:chgData name="Lucy Georgeson" userId="8ee5f10d-c647-4518-95c4-728be3292e1a" providerId="ADAL" clId="{C9153FEC-2463-44F5-B89F-BF9948170250}" dt="2023-05-03T12:13:24.368" v="2060" actId="1076"/>
          <ac:picMkLst>
            <pc:docMk/>
            <pc:sldMk cId="1827877718" sldId="257"/>
            <ac:picMk id="13" creationId="{7D500930-1F14-A848-ADEF-78A2B8BEBF18}"/>
          </ac:picMkLst>
        </pc:picChg>
        <pc:picChg chg="del mod">
          <ac:chgData name="Lucy Georgeson" userId="8ee5f10d-c647-4518-95c4-728be3292e1a" providerId="ADAL" clId="{C9153FEC-2463-44F5-B89F-BF9948170250}" dt="2023-05-03T12:13:00.320" v="2017" actId="478"/>
          <ac:picMkLst>
            <pc:docMk/>
            <pc:sldMk cId="1827877718" sldId="257"/>
            <ac:picMk id="17" creationId="{2D072884-5267-3646-9073-42D07A5C5D74}"/>
          </ac:picMkLst>
        </pc:picChg>
        <pc:picChg chg="mod">
          <ac:chgData name="Lucy Georgeson" userId="8ee5f10d-c647-4518-95c4-728be3292e1a" providerId="ADAL" clId="{C9153FEC-2463-44F5-B89F-BF9948170250}" dt="2023-05-03T12:03:56.952" v="1422" actId="1076"/>
          <ac:picMkLst>
            <pc:docMk/>
            <pc:sldMk cId="1827877718" sldId="257"/>
            <ac:picMk id="22" creationId="{96DF4ACE-0009-B84F-9C53-0856802E4831}"/>
          </ac:picMkLst>
        </pc:picChg>
        <pc:picChg chg="del mod">
          <ac:chgData name="Lucy Georgeson" userId="8ee5f10d-c647-4518-95c4-728be3292e1a" providerId="ADAL" clId="{C9153FEC-2463-44F5-B89F-BF9948170250}" dt="2023-05-03T12:16:58.147" v="2208"/>
          <ac:picMkLst>
            <pc:docMk/>
            <pc:sldMk cId="1827877718" sldId="257"/>
            <ac:picMk id="24" creationId="{3C7C08DF-E6B9-B248-A78E-DFCE34F27C0D}"/>
          </ac:picMkLst>
        </pc:picChg>
        <pc:picChg chg="del">
          <ac:chgData name="Lucy Georgeson" userId="8ee5f10d-c647-4518-95c4-728be3292e1a" providerId="ADAL" clId="{C9153FEC-2463-44F5-B89F-BF9948170250}" dt="2023-05-03T11:50:45.478" v="586"/>
          <ac:picMkLst>
            <pc:docMk/>
            <pc:sldMk cId="1827877718" sldId="257"/>
            <ac:picMk id="26" creationId="{D6FCAB26-0D37-CE31-04DA-452BB944718C}"/>
          </ac:picMkLst>
        </pc:picChg>
        <pc:picChg chg="mod">
          <ac:chgData name="Lucy Georgeson" userId="8ee5f10d-c647-4518-95c4-728be3292e1a" providerId="ADAL" clId="{C9153FEC-2463-44F5-B89F-BF9948170250}" dt="2023-05-03T11:58:07.704" v="1272" actId="1440"/>
          <ac:picMkLst>
            <pc:docMk/>
            <pc:sldMk cId="1827877718" sldId="257"/>
            <ac:picMk id="27" creationId="{E1391288-86E1-C0CC-FB3E-C1962624EC9A}"/>
          </ac:picMkLst>
        </pc:picChg>
        <pc:picChg chg="add mod">
          <ac:chgData name="Lucy Georgeson" userId="8ee5f10d-c647-4518-95c4-728be3292e1a" providerId="ADAL" clId="{C9153FEC-2463-44F5-B89F-BF9948170250}" dt="2023-05-03T12:00:07.520" v="1420" actId="1076"/>
          <ac:picMkLst>
            <pc:docMk/>
            <pc:sldMk cId="1827877718" sldId="257"/>
            <ac:picMk id="28" creationId="{9CC42D84-AD71-4520-AFFD-6BAE8BC9546C}"/>
          </ac:picMkLst>
        </pc:picChg>
        <pc:picChg chg="add mod">
          <ac:chgData name="Lucy Georgeson" userId="8ee5f10d-c647-4518-95c4-728be3292e1a" providerId="ADAL" clId="{C9153FEC-2463-44F5-B89F-BF9948170250}" dt="2023-05-03T12:13:47.656" v="2065" actId="1440"/>
          <ac:picMkLst>
            <pc:docMk/>
            <pc:sldMk cId="1827877718" sldId="257"/>
            <ac:picMk id="34" creationId="{6258C17B-9C7F-402A-806F-AACFFF93EAB8}"/>
          </ac:picMkLst>
        </pc:picChg>
        <pc:picChg chg="add mod">
          <ac:chgData name="Lucy Georgeson" userId="8ee5f10d-c647-4518-95c4-728be3292e1a" providerId="ADAL" clId="{C9153FEC-2463-44F5-B89F-BF9948170250}" dt="2023-05-03T11:54:19.505" v="725" actId="1076"/>
          <ac:picMkLst>
            <pc:docMk/>
            <pc:sldMk cId="1827877718" sldId="257"/>
            <ac:picMk id="2050" creationId="{2CE6B278-0847-4B13-B414-03A3DC875168}"/>
          </ac:picMkLst>
        </pc:picChg>
        <pc:picChg chg="add mod">
          <ac:chgData name="Lucy Georgeson" userId="8ee5f10d-c647-4518-95c4-728be3292e1a" providerId="ADAL" clId="{C9153FEC-2463-44F5-B89F-BF9948170250}" dt="2023-05-03T12:05:15.976" v="1434" actId="1440"/>
          <ac:picMkLst>
            <pc:docMk/>
            <pc:sldMk cId="1827877718" sldId="257"/>
            <ac:picMk id="2052" creationId="{303248E7-2F77-467C-A5F5-A35D9FC03496}"/>
          </ac:picMkLst>
        </pc:picChg>
        <pc:picChg chg="add mod">
          <ac:chgData name="Lucy Georgeson" userId="8ee5f10d-c647-4518-95c4-728be3292e1a" providerId="ADAL" clId="{C9153FEC-2463-44F5-B89F-BF9948170250}" dt="2023-05-03T12:11:00.504" v="1929" actId="14100"/>
          <ac:picMkLst>
            <pc:docMk/>
            <pc:sldMk cId="1827877718" sldId="257"/>
            <ac:picMk id="2054" creationId="{F67E7E01-0265-44A4-AF0A-67CDAA2E12B4}"/>
          </ac:picMkLst>
        </pc:picChg>
        <pc:picChg chg="add mod">
          <ac:chgData name="Lucy Georgeson" userId="8ee5f10d-c647-4518-95c4-728be3292e1a" providerId="ADAL" clId="{C9153FEC-2463-44F5-B89F-BF9948170250}" dt="2023-05-03T12:12:58.560" v="2016" actId="14100"/>
          <ac:picMkLst>
            <pc:docMk/>
            <pc:sldMk cId="1827877718" sldId="257"/>
            <ac:picMk id="2056" creationId="{9481B10F-0236-4879-AC06-52E698B458CE}"/>
          </ac:picMkLst>
        </pc:picChg>
        <pc:picChg chg="add mod modCrop">
          <ac:chgData name="Lucy Georgeson" userId="8ee5f10d-c647-4518-95c4-728be3292e1a" providerId="ADAL" clId="{C9153FEC-2463-44F5-B89F-BF9948170250}" dt="2023-05-03T12:39:49.409" v="3714" actId="1440"/>
          <ac:picMkLst>
            <pc:docMk/>
            <pc:sldMk cId="1827877718" sldId="257"/>
            <ac:picMk id="2058" creationId="{306F6CD0-849E-4E60-96B7-27371FF2BCDC}"/>
          </ac:picMkLst>
        </pc:picChg>
        <pc:picChg chg="add mod">
          <ac:chgData name="Lucy Georgeson" userId="8ee5f10d-c647-4518-95c4-728be3292e1a" providerId="ADAL" clId="{C9153FEC-2463-44F5-B89F-BF9948170250}" dt="2023-05-03T12:40:47.504" v="3727" actId="1440"/>
          <ac:picMkLst>
            <pc:docMk/>
            <pc:sldMk cId="1827877718" sldId="257"/>
            <ac:picMk id="2060" creationId="{72CAC485-5A88-4A3A-B9C5-B5F90E4B2B88}"/>
          </ac:picMkLst>
        </pc:picChg>
      </pc:sldChg>
      <pc:sldChg chg="addSp delSp modSp">
        <pc:chgData name="Lucy Georgeson" userId="8ee5f10d-c647-4518-95c4-728be3292e1a" providerId="ADAL" clId="{C9153FEC-2463-44F5-B89F-BF9948170250}" dt="2023-05-03T12:37:28.688" v="3680" actId="1076"/>
        <pc:sldMkLst>
          <pc:docMk/>
          <pc:sldMk cId="3882237023" sldId="258"/>
        </pc:sldMkLst>
        <pc:spChg chg="del">
          <ac:chgData name="Lucy Georgeson" userId="8ee5f10d-c647-4518-95c4-728be3292e1a" providerId="ADAL" clId="{C9153FEC-2463-44F5-B89F-BF9948170250}" dt="2023-05-03T12:14:41.680" v="2103" actId="478"/>
          <ac:spMkLst>
            <pc:docMk/>
            <pc:sldMk cId="3882237023" sldId="258"/>
            <ac:spMk id="3" creationId="{C19480A1-BDF9-6849-BAF4-9495A744EB64}"/>
          </ac:spMkLst>
        </pc:spChg>
        <pc:spChg chg="del">
          <ac:chgData name="Lucy Georgeson" userId="8ee5f10d-c647-4518-95c4-728be3292e1a" providerId="ADAL" clId="{C9153FEC-2463-44F5-B89F-BF9948170250}" dt="2023-05-03T12:14:38.256" v="2102" actId="478"/>
          <ac:spMkLst>
            <pc:docMk/>
            <pc:sldMk cId="3882237023" sldId="258"/>
            <ac:spMk id="4" creationId="{AC12AD48-86B5-0F4F-9883-F07BD93A74BD}"/>
          </ac:spMkLst>
        </pc:spChg>
        <pc:spChg chg="mod">
          <ac:chgData name="Lucy Georgeson" userId="8ee5f10d-c647-4518-95c4-728be3292e1a" providerId="ADAL" clId="{C9153FEC-2463-44F5-B89F-BF9948170250}" dt="2023-05-03T12:16:02.856" v="2126" actId="1076"/>
          <ac:spMkLst>
            <pc:docMk/>
            <pc:sldMk cId="3882237023" sldId="258"/>
            <ac:spMk id="7" creationId="{9EBFAF78-B71D-4E48-AD74-BB2C55785B2B}"/>
          </ac:spMkLst>
        </pc:spChg>
        <pc:spChg chg="mod">
          <ac:chgData name="Lucy Georgeson" userId="8ee5f10d-c647-4518-95c4-728be3292e1a" providerId="ADAL" clId="{C9153FEC-2463-44F5-B89F-BF9948170250}" dt="2023-05-03T12:16:10.008" v="2127" actId="1076"/>
          <ac:spMkLst>
            <pc:docMk/>
            <pc:sldMk cId="3882237023" sldId="258"/>
            <ac:spMk id="8" creationId="{8170721A-67F8-604C-960C-9983C3B4FD3A}"/>
          </ac:spMkLst>
        </pc:spChg>
        <pc:spChg chg="mod ord">
          <ac:chgData name="Lucy Georgeson" userId="8ee5f10d-c647-4518-95c4-728be3292e1a" providerId="ADAL" clId="{C9153FEC-2463-44F5-B89F-BF9948170250}" dt="2023-05-03T12:16:26.024" v="2168" actId="20577"/>
          <ac:spMkLst>
            <pc:docMk/>
            <pc:sldMk cId="3882237023" sldId="258"/>
            <ac:spMk id="9" creationId="{83F095C5-A428-5146-B5EB-E92579C24845}"/>
          </ac:spMkLst>
        </pc:spChg>
        <pc:spChg chg="add del mod">
          <ac:chgData name="Lucy Georgeson" userId="8ee5f10d-c647-4518-95c4-728be3292e1a" providerId="ADAL" clId="{C9153FEC-2463-44F5-B89F-BF9948170250}" dt="2023-05-03T12:21:48.097" v="2869" actId="478"/>
          <ac:spMkLst>
            <pc:docMk/>
            <pc:sldMk cId="3882237023" sldId="258"/>
            <ac:spMk id="10" creationId="{88AADCAB-5866-4663-98FE-6C746D8E3A1F}"/>
          </ac:spMkLst>
        </pc:spChg>
        <pc:spChg chg="add mod">
          <ac:chgData name="Lucy Georgeson" userId="8ee5f10d-c647-4518-95c4-728be3292e1a" providerId="ADAL" clId="{C9153FEC-2463-44F5-B89F-BF9948170250}" dt="2023-05-03T12:37:28.688" v="3680" actId="1076"/>
          <ac:spMkLst>
            <pc:docMk/>
            <pc:sldMk cId="3882237023" sldId="258"/>
            <ac:spMk id="23" creationId="{BA169D01-6C41-4A25-A06B-CCD9C49E160D}"/>
          </ac:spMkLst>
        </pc:spChg>
        <pc:spChg chg="del mod">
          <ac:chgData name="Lucy Georgeson" userId="8ee5f10d-c647-4518-95c4-728be3292e1a" providerId="ADAL" clId="{C9153FEC-2463-44F5-B89F-BF9948170250}" dt="2023-05-03T12:15:00.888" v="2110" actId="478"/>
          <ac:spMkLst>
            <pc:docMk/>
            <pc:sldMk cId="3882237023" sldId="258"/>
            <ac:spMk id="24" creationId="{83742A3A-433F-8645-92DE-218B670EC2A3}"/>
          </ac:spMkLst>
        </pc:spChg>
        <pc:spChg chg="add mod">
          <ac:chgData name="Lucy Georgeson" userId="8ee5f10d-c647-4518-95c4-728be3292e1a" providerId="ADAL" clId="{C9153FEC-2463-44F5-B89F-BF9948170250}" dt="2023-05-03T12:37:26.744" v="3679" actId="1076"/>
          <ac:spMkLst>
            <pc:docMk/>
            <pc:sldMk cId="3882237023" sldId="258"/>
            <ac:spMk id="26" creationId="{94A8B091-D4DF-4641-A6DB-C2642DE6E009}"/>
          </ac:spMkLst>
        </pc:spChg>
        <pc:spChg chg="mod">
          <ac:chgData name="Lucy Georgeson" userId="8ee5f10d-c647-4518-95c4-728be3292e1a" providerId="ADAL" clId="{C9153FEC-2463-44F5-B89F-BF9948170250}" dt="2023-05-03T12:21:44.465" v="2868" actId="20577"/>
          <ac:spMkLst>
            <pc:docMk/>
            <pc:sldMk cId="3882237023" sldId="258"/>
            <ac:spMk id="30" creationId="{EACAEA5A-21C2-6541-8697-DC4AAC35CB44}"/>
          </ac:spMkLst>
        </pc:spChg>
        <pc:spChg chg="del">
          <ac:chgData name="Lucy Georgeson" userId="8ee5f10d-c647-4518-95c4-728be3292e1a" providerId="ADAL" clId="{C9153FEC-2463-44F5-B89F-BF9948170250}" dt="2023-05-03T12:17:07.608" v="2210" actId="478"/>
          <ac:spMkLst>
            <pc:docMk/>
            <pc:sldMk cId="3882237023" sldId="258"/>
            <ac:spMk id="31" creationId="{51157939-6A17-0D40-9DAE-0E37169521CF}"/>
          </ac:spMkLst>
        </pc:spChg>
        <pc:spChg chg="mod ord">
          <ac:chgData name="Lucy Georgeson" userId="8ee5f10d-c647-4518-95c4-728be3292e1a" providerId="ADAL" clId="{C9153FEC-2463-44F5-B89F-BF9948170250}" dt="2023-05-03T12:18:33.640" v="2270" actId="1076"/>
          <ac:spMkLst>
            <pc:docMk/>
            <pc:sldMk cId="3882237023" sldId="258"/>
            <ac:spMk id="32" creationId="{37F43C45-0C42-F84F-9A09-BA60D49C0D3D}"/>
          </ac:spMkLst>
        </pc:spChg>
        <pc:spChg chg="add mod">
          <ac:chgData name="Lucy Georgeson" userId="8ee5f10d-c647-4518-95c4-728be3292e1a" providerId="ADAL" clId="{C9153FEC-2463-44F5-B89F-BF9948170250}" dt="2023-05-03T12:16:52.392" v="2207" actId="20577"/>
          <ac:spMkLst>
            <pc:docMk/>
            <pc:sldMk cId="3882237023" sldId="258"/>
            <ac:spMk id="33" creationId="{8FFC5300-A3DA-4B19-A036-7D27E5F15C9B}"/>
          </ac:spMkLst>
        </pc:spChg>
        <pc:spChg chg="add mod">
          <ac:chgData name="Lucy Georgeson" userId="8ee5f10d-c647-4518-95c4-728be3292e1a" providerId="ADAL" clId="{C9153FEC-2463-44F5-B89F-BF9948170250}" dt="2023-05-03T12:25:01.504" v="2992" actId="1076"/>
          <ac:spMkLst>
            <pc:docMk/>
            <pc:sldMk cId="3882237023" sldId="258"/>
            <ac:spMk id="36" creationId="{08965000-EBA1-4D87-B1A5-401D90D58337}"/>
          </ac:spMkLst>
        </pc:spChg>
        <pc:spChg chg="add mod">
          <ac:chgData name="Lucy Georgeson" userId="8ee5f10d-c647-4518-95c4-728be3292e1a" providerId="ADAL" clId="{C9153FEC-2463-44F5-B89F-BF9948170250}" dt="2023-05-03T12:24:55.267" v="2991" actId="571"/>
          <ac:spMkLst>
            <pc:docMk/>
            <pc:sldMk cId="3882237023" sldId="258"/>
            <ac:spMk id="38" creationId="{CB425876-F83E-4017-8380-6C51770D6FD8}"/>
          </ac:spMkLst>
        </pc:spChg>
        <pc:spChg chg="mod">
          <ac:chgData name="Lucy Georgeson" userId="8ee5f10d-c647-4518-95c4-728be3292e1a" providerId="ADAL" clId="{C9153FEC-2463-44F5-B89F-BF9948170250}" dt="2023-05-03T12:25:01.504" v="2992" actId="1076"/>
          <ac:spMkLst>
            <pc:docMk/>
            <pc:sldMk cId="3882237023" sldId="258"/>
            <ac:spMk id="40" creationId="{CE330F28-6EDC-7348-8ECB-C3244D40B732}"/>
          </ac:spMkLst>
        </pc:spChg>
        <pc:spChg chg="mod ord">
          <ac:chgData name="Lucy Georgeson" userId="8ee5f10d-c647-4518-95c4-728be3292e1a" providerId="ADAL" clId="{C9153FEC-2463-44F5-B89F-BF9948170250}" dt="2023-05-03T12:25:01.504" v="2992" actId="1076"/>
          <ac:spMkLst>
            <pc:docMk/>
            <pc:sldMk cId="3882237023" sldId="258"/>
            <ac:spMk id="41" creationId="{C0E92644-3AE4-BE41-849E-823FB34CC563}"/>
          </ac:spMkLst>
        </pc:spChg>
        <pc:spChg chg="mod ord">
          <ac:chgData name="Lucy Georgeson" userId="8ee5f10d-c647-4518-95c4-728be3292e1a" providerId="ADAL" clId="{C9153FEC-2463-44F5-B89F-BF9948170250}" dt="2023-05-03T12:29:23.706" v="3110" actId="20577"/>
          <ac:spMkLst>
            <pc:docMk/>
            <pc:sldMk cId="3882237023" sldId="258"/>
            <ac:spMk id="42" creationId="{FC8263AE-14A2-6D4A-A33E-6DE59DC5BE25}"/>
          </ac:spMkLst>
        </pc:spChg>
        <pc:picChg chg="del">
          <ac:chgData name="Lucy Georgeson" userId="8ee5f10d-c647-4518-95c4-728be3292e1a" providerId="ADAL" clId="{C9153FEC-2463-44F5-B89F-BF9948170250}" dt="2023-05-03T12:13:39.552" v="2062"/>
          <ac:picMkLst>
            <pc:docMk/>
            <pc:sldMk cId="3882237023" sldId="258"/>
            <ac:picMk id="5" creationId="{DCAE5D94-761B-294C-8F75-30D7816F8331}"/>
          </ac:picMkLst>
        </pc:picChg>
        <pc:picChg chg="del">
          <ac:chgData name="Lucy Georgeson" userId="8ee5f10d-c647-4518-95c4-728be3292e1a" providerId="ADAL" clId="{C9153FEC-2463-44F5-B89F-BF9948170250}" dt="2023-05-03T11:48:59.037" v="511"/>
          <ac:picMkLst>
            <pc:docMk/>
            <pc:sldMk cId="3882237023" sldId="258"/>
            <ac:picMk id="6" creationId="{59E8BAD4-C3BA-A341-A7AD-315AC3359E72}"/>
          </ac:picMkLst>
        </pc:picChg>
        <pc:picChg chg="mod">
          <ac:chgData name="Lucy Georgeson" userId="8ee5f10d-c647-4518-95c4-728be3292e1a" providerId="ADAL" clId="{C9153FEC-2463-44F5-B89F-BF9948170250}" dt="2023-05-03T12:15:58.256" v="2125" actId="1440"/>
          <ac:picMkLst>
            <pc:docMk/>
            <pc:sldMk cId="3882237023" sldId="258"/>
            <ac:picMk id="11" creationId="{A9A1AA64-AAFA-6146-9CC1-F9DBD537FFB8}"/>
          </ac:picMkLst>
        </pc:picChg>
        <pc:picChg chg="del">
          <ac:chgData name="Lucy Georgeson" userId="8ee5f10d-c647-4518-95c4-728be3292e1a" providerId="ADAL" clId="{C9153FEC-2463-44F5-B89F-BF9948170250}" dt="2023-05-03T12:15:46.296" v="2120" actId="478"/>
          <ac:picMkLst>
            <pc:docMk/>
            <pc:sldMk cId="3882237023" sldId="258"/>
            <ac:picMk id="12" creationId="{24FE43CF-30E1-3E4D-A146-8FA0E3F4C8AD}"/>
          </ac:picMkLst>
        </pc:picChg>
        <pc:picChg chg="del">
          <ac:chgData name="Lucy Georgeson" userId="8ee5f10d-c647-4518-95c4-728be3292e1a" providerId="ADAL" clId="{C9153FEC-2463-44F5-B89F-BF9948170250}" dt="2023-05-03T11:44:33.149" v="3" actId="478"/>
          <ac:picMkLst>
            <pc:docMk/>
            <pc:sldMk cId="3882237023" sldId="258"/>
            <ac:picMk id="14" creationId="{196A1D7F-A16B-EE4E-AB51-A3028B56B9B1}"/>
          </ac:picMkLst>
        </pc:picChg>
        <pc:picChg chg="del mod">
          <ac:chgData name="Lucy Georgeson" userId="8ee5f10d-c647-4518-95c4-728be3292e1a" providerId="ADAL" clId="{C9153FEC-2463-44F5-B89F-BF9948170250}" dt="2023-05-03T12:17:37.525" v="2216"/>
          <ac:picMkLst>
            <pc:docMk/>
            <pc:sldMk cId="3882237023" sldId="258"/>
            <ac:picMk id="15" creationId="{D0BBEDC6-B313-9440-A76E-93E771F38AD5}"/>
          </ac:picMkLst>
        </pc:picChg>
        <pc:picChg chg="add mod">
          <ac:chgData name="Lucy Georgeson" userId="8ee5f10d-c647-4518-95c4-728be3292e1a" providerId="ADAL" clId="{C9153FEC-2463-44F5-B89F-BF9948170250}" dt="2023-05-03T12:37:26.744" v="3679" actId="1076"/>
          <ac:picMkLst>
            <pc:docMk/>
            <pc:sldMk cId="3882237023" sldId="258"/>
            <ac:picMk id="25" creationId="{F7CB561C-B0F8-42DB-8EBE-D954B27C48CA}"/>
          </ac:picMkLst>
        </pc:picChg>
        <pc:picChg chg="add mod">
          <ac:chgData name="Lucy Georgeson" userId="8ee5f10d-c647-4518-95c4-728be3292e1a" providerId="ADAL" clId="{C9153FEC-2463-44F5-B89F-BF9948170250}" dt="2023-05-03T12:15:58.256" v="2125" actId="1440"/>
          <ac:picMkLst>
            <pc:docMk/>
            <pc:sldMk cId="3882237023" sldId="258"/>
            <ac:picMk id="27" creationId="{774897E9-7B8E-4DDE-BFBA-55D287D62C38}"/>
          </ac:picMkLst>
        </pc:picChg>
        <pc:picChg chg="add mod">
          <ac:chgData name="Lucy Georgeson" userId="8ee5f10d-c647-4518-95c4-728be3292e1a" providerId="ADAL" clId="{C9153FEC-2463-44F5-B89F-BF9948170250}" dt="2023-05-03T12:15:58.256" v="2125" actId="1440"/>
          <ac:picMkLst>
            <pc:docMk/>
            <pc:sldMk cId="3882237023" sldId="258"/>
            <ac:picMk id="28" creationId="{1A9E9768-A9BB-4FF7-B546-9B02774EA70D}"/>
          </ac:picMkLst>
        </pc:picChg>
        <pc:picChg chg="add mod">
          <ac:chgData name="Lucy Georgeson" userId="8ee5f10d-c647-4518-95c4-728be3292e1a" providerId="ADAL" clId="{C9153FEC-2463-44F5-B89F-BF9948170250}" dt="2023-05-03T12:25:01.504" v="2992" actId="1076"/>
          <ac:picMkLst>
            <pc:docMk/>
            <pc:sldMk cId="3882237023" sldId="258"/>
            <ac:picMk id="29" creationId="{31DBD049-D9B3-4A85-BA5C-527D9AB7B819}"/>
          </ac:picMkLst>
        </pc:picChg>
        <pc:picChg chg="add mod">
          <ac:chgData name="Lucy Georgeson" userId="8ee5f10d-c647-4518-95c4-728be3292e1a" providerId="ADAL" clId="{C9153FEC-2463-44F5-B89F-BF9948170250}" dt="2023-05-03T12:25:01.504" v="2992" actId="1076"/>
          <ac:picMkLst>
            <pc:docMk/>
            <pc:sldMk cId="3882237023" sldId="258"/>
            <ac:picMk id="34" creationId="{5159561C-5FAD-40F4-85AA-7F6B4E335C1C}"/>
          </ac:picMkLst>
        </pc:picChg>
        <pc:picChg chg="add del mod">
          <ac:chgData name="Lucy Georgeson" userId="8ee5f10d-c647-4518-95c4-728be3292e1a" providerId="ADAL" clId="{C9153FEC-2463-44F5-B89F-BF9948170250}" dt="2023-05-03T12:23:14.449" v="2873" actId="478"/>
          <ac:picMkLst>
            <pc:docMk/>
            <pc:sldMk cId="3882237023" sldId="258"/>
            <ac:picMk id="35" creationId="{21787FAB-3901-4BA0-BD0B-06E19CB86985}"/>
          </ac:picMkLst>
        </pc:picChg>
        <pc:picChg chg="add mod">
          <ac:chgData name="Lucy Georgeson" userId="8ee5f10d-c647-4518-95c4-728be3292e1a" providerId="ADAL" clId="{C9153FEC-2463-44F5-B89F-BF9948170250}" dt="2023-05-03T12:24:55.267" v="2991" actId="571"/>
          <ac:picMkLst>
            <pc:docMk/>
            <pc:sldMk cId="3882237023" sldId="258"/>
            <ac:picMk id="37" creationId="{707790C6-4A90-4717-A13B-8EFF9355E1EB}"/>
          </ac:picMkLst>
        </pc:picChg>
        <pc:picChg chg="mod">
          <ac:chgData name="Lucy Georgeson" userId="8ee5f10d-c647-4518-95c4-728be3292e1a" providerId="ADAL" clId="{C9153FEC-2463-44F5-B89F-BF9948170250}" dt="2023-05-03T12:15:58.256" v="2125" actId="1440"/>
          <ac:picMkLst>
            <pc:docMk/>
            <pc:sldMk cId="3882237023" sldId="258"/>
            <ac:picMk id="3074" creationId="{73959021-20A0-664F-91EC-3E2C2BB1F68D}"/>
          </ac:picMkLst>
        </pc:picChg>
        <pc:picChg chg="mod">
          <ac:chgData name="Lucy Georgeson" userId="8ee5f10d-c647-4518-95c4-728be3292e1a" providerId="ADAL" clId="{C9153FEC-2463-44F5-B89F-BF9948170250}" dt="2023-05-03T12:25:01.504" v="2992" actId="1076"/>
          <ac:picMkLst>
            <pc:docMk/>
            <pc:sldMk cId="3882237023" sldId="258"/>
            <ac:picMk id="3076" creationId="{F5DED6AC-2A4B-A645-9FBC-B34408E7D755}"/>
          </ac:picMkLst>
        </pc:picChg>
        <pc:picChg chg="add mod">
          <ac:chgData name="Lucy Georgeson" userId="8ee5f10d-c647-4518-95c4-728be3292e1a" providerId="ADAL" clId="{C9153FEC-2463-44F5-B89F-BF9948170250}" dt="2023-05-03T12:18:12.976" v="2223" actId="1076"/>
          <ac:picMkLst>
            <pc:docMk/>
            <pc:sldMk cId="3882237023" sldId="258"/>
            <ac:picMk id="4098" creationId="{FB1DDB9E-2756-4A9E-A06A-00738F12353D}"/>
          </ac:picMkLst>
        </pc:picChg>
        <pc:picChg chg="add del mod">
          <ac:chgData name="Lucy Georgeson" userId="8ee5f10d-c647-4518-95c4-728be3292e1a" providerId="ADAL" clId="{C9153FEC-2463-44F5-B89F-BF9948170250}" dt="2023-05-03T12:28:55.761" v="3071" actId="478"/>
          <ac:picMkLst>
            <pc:docMk/>
            <pc:sldMk cId="3882237023" sldId="258"/>
            <ac:picMk id="4100" creationId="{FBC4F80B-AF84-4610-AB67-91D9B29FE958}"/>
          </ac:picMkLst>
        </pc:picChg>
        <pc:picChg chg="add mod">
          <ac:chgData name="Lucy Georgeson" userId="8ee5f10d-c647-4518-95c4-728be3292e1a" providerId="ADAL" clId="{C9153FEC-2463-44F5-B89F-BF9948170250}" dt="2023-05-03T12:29:12.688" v="3077" actId="1076"/>
          <ac:picMkLst>
            <pc:docMk/>
            <pc:sldMk cId="3882237023" sldId="258"/>
            <ac:picMk id="4102" creationId="{4637DCDC-6FB2-4CB2-AD52-23A50427F6F5}"/>
          </ac:picMkLst>
        </pc:picChg>
        <pc:picChg chg="add mod modCrop">
          <ac:chgData name="Lucy Georgeson" userId="8ee5f10d-c647-4518-95c4-728be3292e1a" providerId="ADAL" clId="{C9153FEC-2463-44F5-B89F-BF9948170250}" dt="2023-05-03T12:37:18.552" v="3677" actId="1076"/>
          <ac:picMkLst>
            <pc:docMk/>
            <pc:sldMk cId="3882237023" sldId="258"/>
            <ac:picMk id="4104" creationId="{54314CCB-AAC1-4B40-ADAF-0BBC5A381971}"/>
          </ac:picMkLst>
        </pc:picChg>
      </pc:sldChg>
      <pc:sldChg chg="addSp delSp modSp">
        <pc:chgData name="Lucy Georgeson" userId="8ee5f10d-c647-4518-95c4-728be3292e1a" providerId="ADAL" clId="{C9153FEC-2463-44F5-B89F-BF9948170250}" dt="2023-05-03T12:42:19.113" v="3743" actId="1440"/>
        <pc:sldMkLst>
          <pc:docMk/>
          <pc:sldMk cId="2957606951" sldId="259"/>
        </pc:sldMkLst>
        <pc:spChg chg="mod">
          <ac:chgData name="Lucy Georgeson" userId="8ee5f10d-c647-4518-95c4-728be3292e1a" providerId="ADAL" clId="{C9153FEC-2463-44F5-B89F-BF9948170250}" dt="2023-05-03T12:34:35.705" v="3645" actId="1076"/>
          <ac:spMkLst>
            <pc:docMk/>
            <pc:sldMk cId="2957606951" sldId="259"/>
            <ac:spMk id="3" creationId="{8C42EB80-2459-2D4B-8D03-51C2006F5897}"/>
          </ac:spMkLst>
        </pc:spChg>
        <pc:spChg chg="add del mod">
          <ac:chgData name="Lucy Georgeson" userId="8ee5f10d-c647-4518-95c4-728be3292e1a" providerId="ADAL" clId="{C9153FEC-2463-44F5-B89F-BF9948170250}" dt="2023-05-03T12:32:19.242" v="3600" actId="478"/>
          <ac:spMkLst>
            <pc:docMk/>
            <pc:sldMk cId="2957606951" sldId="259"/>
            <ac:spMk id="6" creationId="{9B7DB458-9314-4006-8854-D108B10976EF}"/>
          </ac:spMkLst>
        </pc:spChg>
        <pc:spChg chg="mod">
          <ac:chgData name="Lucy Georgeson" userId="8ee5f10d-c647-4518-95c4-728be3292e1a" providerId="ADAL" clId="{C9153FEC-2463-44F5-B89F-BF9948170250}" dt="2023-05-03T12:26:16.392" v="3012" actId="1076"/>
          <ac:spMkLst>
            <pc:docMk/>
            <pc:sldMk cId="2957606951" sldId="259"/>
            <ac:spMk id="22" creationId="{E08119C3-5D5D-0D4A-9E6D-ED5328C47456}"/>
          </ac:spMkLst>
        </pc:spChg>
        <pc:spChg chg="add mod">
          <ac:chgData name="Lucy Georgeson" userId="8ee5f10d-c647-4518-95c4-728be3292e1a" providerId="ADAL" clId="{C9153FEC-2463-44F5-B89F-BF9948170250}" dt="2023-05-03T12:42:12.496" v="3739" actId="1076"/>
          <ac:spMkLst>
            <pc:docMk/>
            <pc:sldMk cId="2957606951" sldId="259"/>
            <ac:spMk id="29" creationId="{37D00758-8C4B-4FD4-BEF2-0D178D1987AD}"/>
          </ac:spMkLst>
        </pc:spChg>
        <pc:spChg chg="mod">
          <ac:chgData name="Lucy Georgeson" userId="8ee5f10d-c647-4518-95c4-728be3292e1a" providerId="ADAL" clId="{C9153FEC-2463-44F5-B89F-BF9948170250}" dt="2023-05-03T12:26:29.457" v="3018" actId="20577"/>
          <ac:spMkLst>
            <pc:docMk/>
            <pc:sldMk cId="2957606951" sldId="259"/>
            <ac:spMk id="36" creationId="{3754E8B7-FD97-A94F-A536-87A6D0E5D28F}"/>
          </ac:spMkLst>
        </pc:spChg>
        <pc:spChg chg="mod">
          <ac:chgData name="Lucy Georgeson" userId="8ee5f10d-c647-4518-95c4-728be3292e1a" providerId="ADAL" clId="{C9153FEC-2463-44F5-B89F-BF9948170250}" dt="2023-05-03T12:26:14.752" v="3011" actId="1076"/>
          <ac:spMkLst>
            <pc:docMk/>
            <pc:sldMk cId="2957606951" sldId="259"/>
            <ac:spMk id="37" creationId="{3398C534-00B6-9D4E-ADB2-2DAFB89E0E51}"/>
          </ac:spMkLst>
        </pc:spChg>
        <pc:spChg chg="mod">
          <ac:chgData name="Lucy Georgeson" userId="8ee5f10d-c647-4518-95c4-728be3292e1a" providerId="ADAL" clId="{C9153FEC-2463-44F5-B89F-BF9948170250}" dt="2023-05-03T12:26:19.232" v="3013" actId="1076"/>
          <ac:spMkLst>
            <pc:docMk/>
            <pc:sldMk cId="2957606951" sldId="259"/>
            <ac:spMk id="38" creationId="{01CB6FDE-4A03-CA42-B3EB-41F0929B7916}"/>
          </ac:spMkLst>
        </pc:spChg>
        <pc:spChg chg="mod">
          <ac:chgData name="Lucy Georgeson" userId="8ee5f10d-c647-4518-95c4-728be3292e1a" providerId="ADAL" clId="{C9153FEC-2463-44F5-B89F-BF9948170250}" dt="2023-05-03T12:42:15.921" v="3741" actId="1076"/>
          <ac:spMkLst>
            <pc:docMk/>
            <pc:sldMk cId="2957606951" sldId="259"/>
            <ac:spMk id="39" creationId="{0DAE74DF-B1FB-7246-8AF1-66A8C5CCD01C}"/>
          </ac:spMkLst>
        </pc:spChg>
        <pc:spChg chg="del">
          <ac:chgData name="Lucy Georgeson" userId="8ee5f10d-c647-4518-95c4-728be3292e1a" providerId="ADAL" clId="{C9153FEC-2463-44F5-B89F-BF9948170250}" dt="2023-05-03T12:25:32.912" v="2998" actId="478"/>
          <ac:spMkLst>
            <pc:docMk/>
            <pc:sldMk cId="2957606951" sldId="259"/>
            <ac:spMk id="40" creationId="{487F60B6-DE8E-0447-BBC6-F5C47418088D}"/>
          </ac:spMkLst>
        </pc:spChg>
        <pc:picChg chg="mod">
          <ac:chgData name="Lucy Georgeson" userId="8ee5f10d-c647-4518-95c4-728be3292e1a" providerId="ADAL" clId="{C9153FEC-2463-44F5-B89F-BF9948170250}" dt="2023-05-03T12:27:49.160" v="3068" actId="1440"/>
          <ac:picMkLst>
            <pc:docMk/>
            <pc:sldMk cId="2957606951" sldId="259"/>
            <ac:picMk id="4" creationId="{AE3F52DB-CB4F-D94F-BED3-3CB78FAA484D}"/>
          </ac:picMkLst>
        </pc:picChg>
        <pc:picChg chg="mod">
          <ac:chgData name="Lucy Georgeson" userId="8ee5f10d-c647-4518-95c4-728be3292e1a" providerId="ADAL" clId="{C9153FEC-2463-44F5-B89F-BF9948170250}" dt="2023-05-03T12:27:49.160" v="3068" actId="1440"/>
          <ac:picMkLst>
            <pc:docMk/>
            <pc:sldMk cId="2957606951" sldId="259"/>
            <ac:picMk id="12" creationId="{899C8D00-7ED8-EE43-B529-51E0C478EEBD}"/>
          </ac:picMkLst>
        </pc:picChg>
        <pc:picChg chg="mod">
          <ac:chgData name="Lucy Georgeson" userId="8ee5f10d-c647-4518-95c4-728be3292e1a" providerId="ADAL" clId="{C9153FEC-2463-44F5-B89F-BF9948170250}" dt="2023-05-03T12:26:11.585" v="3010" actId="1440"/>
          <ac:picMkLst>
            <pc:docMk/>
            <pc:sldMk cId="2957606951" sldId="259"/>
            <ac:picMk id="21" creationId="{8D190169-9210-0F49-9CEA-BDA76917EA3E}"/>
          </ac:picMkLst>
        </pc:picChg>
        <pc:picChg chg="mod">
          <ac:chgData name="Lucy Georgeson" userId="8ee5f10d-c647-4518-95c4-728be3292e1a" providerId="ADAL" clId="{C9153FEC-2463-44F5-B89F-BF9948170250}" dt="2023-05-03T12:26:11.585" v="3010" actId="1440"/>
          <ac:picMkLst>
            <pc:docMk/>
            <pc:sldMk cId="2957606951" sldId="259"/>
            <ac:picMk id="23" creationId="{845C7EB3-0CA2-6144-AE0D-EACB144EA076}"/>
          </ac:picMkLst>
        </pc:picChg>
        <pc:picChg chg="mod">
          <ac:chgData name="Lucy Georgeson" userId="8ee5f10d-c647-4518-95c4-728be3292e1a" providerId="ADAL" clId="{C9153FEC-2463-44F5-B89F-BF9948170250}" dt="2023-05-03T12:26:11.585" v="3010" actId="1440"/>
          <ac:picMkLst>
            <pc:docMk/>
            <pc:sldMk cId="2957606951" sldId="259"/>
            <ac:picMk id="25" creationId="{29FB0C18-1AE2-F04A-AB9C-70F90D29EC7D}"/>
          </ac:picMkLst>
        </pc:picChg>
        <pc:picChg chg="mod">
          <ac:chgData name="Lucy Georgeson" userId="8ee5f10d-c647-4518-95c4-728be3292e1a" providerId="ADAL" clId="{C9153FEC-2463-44F5-B89F-BF9948170250}" dt="2023-05-03T12:25:25.128" v="2997" actId="1440"/>
          <ac:picMkLst>
            <pc:docMk/>
            <pc:sldMk cId="2957606951" sldId="259"/>
            <ac:picMk id="26" creationId="{730E9F48-A420-7787-5FC1-5C1AC040ACAF}"/>
          </ac:picMkLst>
        </pc:picChg>
        <pc:picChg chg="mod">
          <ac:chgData name="Lucy Georgeson" userId="8ee5f10d-c647-4518-95c4-728be3292e1a" providerId="ADAL" clId="{C9153FEC-2463-44F5-B89F-BF9948170250}" dt="2023-05-03T12:26:11.585" v="3010" actId="1440"/>
          <ac:picMkLst>
            <pc:docMk/>
            <pc:sldMk cId="2957606951" sldId="259"/>
            <ac:picMk id="27" creationId="{78A3FED1-20FC-054B-AB76-C2D097C2D4EA}"/>
          </ac:picMkLst>
        </pc:picChg>
        <pc:picChg chg="add del">
          <ac:chgData name="Lucy Georgeson" userId="8ee5f10d-c647-4518-95c4-728be3292e1a" providerId="ADAL" clId="{C9153FEC-2463-44F5-B89F-BF9948170250}" dt="2023-05-03T12:26:32.312" v="3019" actId="478"/>
          <ac:picMkLst>
            <pc:docMk/>
            <pc:sldMk cId="2957606951" sldId="259"/>
            <ac:picMk id="28" creationId="{F7D9F6AC-BE19-4FB2-83D1-3FFA0C713B6D}"/>
          </ac:picMkLst>
        </pc:picChg>
        <pc:picChg chg="add mod modCrop">
          <ac:chgData name="Lucy Georgeson" userId="8ee5f10d-c647-4518-95c4-728be3292e1a" providerId="ADAL" clId="{C9153FEC-2463-44F5-B89F-BF9948170250}" dt="2023-05-03T12:34:26.552" v="3643" actId="14100"/>
          <ac:picMkLst>
            <pc:docMk/>
            <pc:sldMk cId="2957606951" sldId="259"/>
            <ac:picMk id="30" creationId="{2E145820-8000-46C6-9AB8-838BF9F8C11C}"/>
          </ac:picMkLst>
        </pc:picChg>
        <pc:picChg chg="mod">
          <ac:chgData name="Lucy Georgeson" userId="8ee5f10d-c647-4518-95c4-728be3292e1a" providerId="ADAL" clId="{C9153FEC-2463-44F5-B89F-BF9948170250}" dt="2023-05-03T12:27:49.160" v="3068" actId="1440"/>
          <ac:picMkLst>
            <pc:docMk/>
            <pc:sldMk cId="2957606951" sldId="259"/>
            <ac:picMk id="1026" creationId="{9A60F12F-8449-AE45-A5C2-C6DD01B27C4A}"/>
          </ac:picMkLst>
        </pc:picChg>
        <pc:picChg chg="mod">
          <ac:chgData name="Lucy Georgeson" userId="8ee5f10d-c647-4518-95c4-728be3292e1a" providerId="ADAL" clId="{C9153FEC-2463-44F5-B89F-BF9948170250}" dt="2023-05-03T12:27:49.160" v="3068" actId="1440"/>
          <ac:picMkLst>
            <pc:docMk/>
            <pc:sldMk cId="2957606951" sldId="259"/>
            <ac:picMk id="1028" creationId="{8C92A426-2938-7F45-8910-966FC337E353}"/>
          </ac:picMkLst>
        </pc:picChg>
        <pc:picChg chg="add mod">
          <ac:chgData name="Lucy Georgeson" userId="8ee5f10d-c647-4518-95c4-728be3292e1a" providerId="ADAL" clId="{C9153FEC-2463-44F5-B89F-BF9948170250}" dt="2023-05-03T12:42:13.897" v="3740" actId="1076"/>
          <ac:picMkLst>
            <pc:docMk/>
            <pc:sldMk cId="2957606951" sldId="259"/>
            <ac:picMk id="3074" creationId="{1FF7286D-67CF-49B6-8F5E-ACB9811AF51E}"/>
          </ac:picMkLst>
        </pc:picChg>
        <pc:picChg chg="add mod modCrop">
          <ac:chgData name="Lucy Georgeson" userId="8ee5f10d-c647-4518-95c4-728be3292e1a" providerId="ADAL" clId="{C9153FEC-2463-44F5-B89F-BF9948170250}" dt="2023-05-03T12:34:30.257" v="3644" actId="14100"/>
          <ac:picMkLst>
            <pc:docMk/>
            <pc:sldMk cId="2957606951" sldId="259"/>
            <ac:picMk id="3076" creationId="{EB64C595-0C1F-4237-A067-2F24CBDADE4B}"/>
          </ac:picMkLst>
        </pc:picChg>
        <pc:picChg chg="add mod">
          <ac:chgData name="Lucy Georgeson" userId="8ee5f10d-c647-4518-95c4-728be3292e1a" providerId="ADAL" clId="{C9153FEC-2463-44F5-B89F-BF9948170250}" dt="2023-05-03T12:42:19.113" v="3743" actId="1440"/>
          <ac:picMkLst>
            <pc:docMk/>
            <pc:sldMk cId="2957606951" sldId="259"/>
            <ac:picMk id="3078" creationId="{E73D1404-FC2C-403D-BC4E-B2054C446D4F}"/>
          </ac:picMkLst>
        </pc:picChg>
      </pc:sldChg>
      <pc:sldChg chg="addSp delSp modSp">
        <pc:chgData name="Lucy Georgeson" userId="8ee5f10d-c647-4518-95c4-728be3292e1a" providerId="ADAL" clId="{C9153FEC-2463-44F5-B89F-BF9948170250}" dt="2023-05-03T12:45:52.777" v="3824" actId="1076"/>
        <pc:sldMkLst>
          <pc:docMk/>
          <pc:sldMk cId="2019983612" sldId="260"/>
        </pc:sldMkLst>
        <pc:spChg chg="mod">
          <ac:chgData name="Lucy Georgeson" userId="8ee5f10d-c647-4518-95c4-728be3292e1a" providerId="ADAL" clId="{C9153FEC-2463-44F5-B89F-BF9948170250}" dt="2023-05-03T12:45:52.777" v="3824" actId="1076"/>
          <ac:spMkLst>
            <pc:docMk/>
            <pc:sldMk cId="2019983612" sldId="260"/>
            <ac:spMk id="37" creationId="{DF50268A-B203-C84F-A555-F1EE76C50768}"/>
          </ac:spMkLst>
        </pc:spChg>
        <pc:spChg chg="mod ord">
          <ac:chgData name="Lucy Georgeson" userId="8ee5f10d-c647-4518-95c4-728be3292e1a" providerId="ADAL" clId="{C9153FEC-2463-44F5-B89F-BF9948170250}" dt="2023-05-03T12:45:36.809" v="3821" actId="1076"/>
          <ac:spMkLst>
            <pc:docMk/>
            <pc:sldMk cId="2019983612" sldId="260"/>
            <ac:spMk id="52" creationId="{13AA898B-F5AC-4847-BB04-CEF29BE3F6BD}"/>
          </ac:spMkLst>
        </pc:spChg>
        <pc:picChg chg="mod">
          <ac:chgData name="Lucy Georgeson" userId="8ee5f10d-c647-4518-95c4-728be3292e1a" providerId="ADAL" clId="{C9153FEC-2463-44F5-B89F-BF9948170250}" dt="2023-05-03T12:45:07.998" v="3769" actId="1440"/>
          <ac:picMkLst>
            <pc:docMk/>
            <pc:sldMk cId="2019983612" sldId="260"/>
            <ac:picMk id="6" creationId="{D643CB4E-C820-EB42-AD7F-B06B0A5F0637}"/>
          </ac:picMkLst>
        </pc:picChg>
        <pc:picChg chg="mod">
          <ac:chgData name="Lucy Georgeson" userId="8ee5f10d-c647-4518-95c4-728be3292e1a" providerId="ADAL" clId="{C9153FEC-2463-44F5-B89F-BF9948170250}" dt="2023-05-03T12:45:07.998" v="3769" actId="1440"/>
          <ac:picMkLst>
            <pc:docMk/>
            <pc:sldMk cId="2019983612" sldId="260"/>
            <ac:picMk id="16" creationId="{8630BA5A-3A5B-0640-BFF4-E53955D2F189}"/>
          </ac:picMkLst>
        </pc:picChg>
        <pc:picChg chg="mod">
          <ac:chgData name="Lucy Georgeson" userId="8ee5f10d-c647-4518-95c4-728be3292e1a" providerId="ADAL" clId="{C9153FEC-2463-44F5-B89F-BF9948170250}" dt="2023-05-03T12:45:07.998" v="3769" actId="1440"/>
          <ac:picMkLst>
            <pc:docMk/>
            <pc:sldMk cId="2019983612" sldId="260"/>
            <ac:picMk id="17" creationId="{5BE32D44-6E84-0147-8652-784465630CFA}"/>
          </ac:picMkLst>
        </pc:picChg>
        <pc:picChg chg="mod">
          <ac:chgData name="Lucy Georgeson" userId="8ee5f10d-c647-4518-95c4-728be3292e1a" providerId="ADAL" clId="{C9153FEC-2463-44F5-B89F-BF9948170250}" dt="2023-05-03T12:45:07.998" v="3769" actId="1440"/>
          <ac:picMkLst>
            <pc:docMk/>
            <pc:sldMk cId="2019983612" sldId="260"/>
            <ac:picMk id="31" creationId="{2AEC6DD9-8E9D-E14A-A99D-F5A1A93B4589}"/>
          </ac:picMkLst>
        </pc:picChg>
        <pc:picChg chg="mod">
          <ac:chgData name="Lucy Georgeson" userId="8ee5f10d-c647-4518-95c4-728be3292e1a" providerId="ADAL" clId="{C9153FEC-2463-44F5-B89F-BF9948170250}" dt="2023-05-03T12:45:07.998" v="3769" actId="1440"/>
          <ac:picMkLst>
            <pc:docMk/>
            <pc:sldMk cId="2019983612" sldId="260"/>
            <ac:picMk id="32" creationId="{E303E556-CB94-DE4A-B393-003A97ED5C7A}"/>
          </ac:picMkLst>
        </pc:picChg>
        <pc:picChg chg="mod">
          <ac:chgData name="Lucy Georgeson" userId="8ee5f10d-c647-4518-95c4-728be3292e1a" providerId="ADAL" clId="{C9153FEC-2463-44F5-B89F-BF9948170250}" dt="2023-05-03T12:45:07.998" v="3769" actId="1440"/>
          <ac:picMkLst>
            <pc:docMk/>
            <pc:sldMk cId="2019983612" sldId="260"/>
            <ac:picMk id="35" creationId="{91F88054-7901-3245-983F-DFC37C41F932}"/>
          </ac:picMkLst>
        </pc:picChg>
        <pc:picChg chg="mod">
          <ac:chgData name="Lucy Georgeson" userId="8ee5f10d-c647-4518-95c4-728be3292e1a" providerId="ADAL" clId="{C9153FEC-2463-44F5-B89F-BF9948170250}" dt="2023-05-03T12:45:07.998" v="3769" actId="1440"/>
          <ac:picMkLst>
            <pc:docMk/>
            <pc:sldMk cId="2019983612" sldId="260"/>
            <ac:picMk id="46" creationId="{8C39A6D0-C04E-1A4C-9209-3163E5671DA4}"/>
          </ac:picMkLst>
        </pc:picChg>
        <pc:picChg chg="mod">
          <ac:chgData name="Lucy Georgeson" userId="8ee5f10d-c647-4518-95c4-728be3292e1a" providerId="ADAL" clId="{C9153FEC-2463-44F5-B89F-BF9948170250}" dt="2023-05-03T12:45:07.998" v="3769" actId="1440"/>
          <ac:picMkLst>
            <pc:docMk/>
            <pc:sldMk cId="2019983612" sldId="260"/>
            <ac:picMk id="47" creationId="{AD7DC0AB-2AF3-4949-814C-24A95F83BB67}"/>
          </ac:picMkLst>
        </pc:picChg>
        <pc:picChg chg="mod">
          <ac:chgData name="Lucy Georgeson" userId="8ee5f10d-c647-4518-95c4-728be3292e1a" providerId="ADAL" clId="{C9153FEC-2463-44F5-B89F-BF9948170250}" dt="2023-05-03T12:45:07.998" v="3769" actId="1440"/>
          <ac:picMkLst>
            <pc:docMk/>
            <pc:sldMk cId="2019983612" sldId="260"/>
            <ac:picMk id="48" creationId="{F199F177-39AA-4A46-803A-6A77DCD78B17}"/>
          </ac:picMkLst>
        </pc:picChg>
        <pc:picChg chg="mod">
          <ac:chgData name="Lucy Georgeson" userId="8ee5f10d-c647-4518-95c4-728be3292e1a" providerId="ADAL" clId="{C9153FEC-2463-44F5-B89F-BF9948170250}" dt="2023-05-03T12:45:07.998" v="3769" actId="1440"/>
          <ac:picMkLst>
            <pc:docMk/>
            <pc:sldMk cId="2019983612" sldId="260"/>
            <ac:picMk id="49" creationId="{6131EED6-C5FF-474B-8248-9F97B1A5EC6A}"/>
          </ac:picMkLst>
        </pc:picChg>
        <pc:picChg chg="mod">
          <ac:chgData name="Lucy Georgeson" userId="8ee5f10d-c647-4518-95c4-728be3292e1a" providerId="ADAL" clId="{C9153FEC-2463-44F5-B89F-BF9948170250}" dt="2023-05-03T12:45:07.998" v="3769" actId="1440"/>
          <ac:picMkLst>
            <pc:docMk/>
            <pc:sldMk cId="2019983612" sldId="260"/>
            <ac:picMk id="50" creationId="{59699C0E-B520-2147-9DFB-22DA697ACA65}"/>
          </ac:picMkLst>
        </pc:picChg>
        <pc:picChg chg="mod">
          <ac:chgData name="Lucy Georgeson" userId="8ee5f10d-c647-4518-95c4-728be3292e1a" providerId="ADAL" clId="{C9153FEC-2463-44F5-B89F-BF9948170250}" dt="2023-05-03T12:45:07.998" v="3769" actId="1440"/>
          <ac:picMkLst>
            <pc:docMk/>
            <pc:sldMk cId="2019983612" sldId="260"/>
            <ac:picMk id="51" creationId="{022640E3-D4AE-984F-A35E-3FF60681B524}"/>
          </ac:picMkLst>
        </pc:picChg>
        <pc:picChg chg="del">
          <ac:chgData name="Lucy Georgeson" userId="8ee5f10d-c647-4518-95c4-728be3292e1a" providerId="ADAL" clId="{C9153FEC-2463-44F5-B89F-BF9948170250}" dt="2023-05-03T12:42:42.355" v="3744" actId="478"/>
          <ac:picMkLst>
            <pc:docMk/>
            <pc:sldMk cId="2019983612" sldId="260"/>
            <ac:picMk id="55" creationId="{63DEE424-5F91-7948-956B-83ACF6FE483E}"/>
          </ac:picMkLst>
        </pc:picChg>
        <pc:picChg chg="del">
          <ac:chgData name="Lucy Georgeson" userId="8ee5f10d-c647-4518-95c4-728be3292e1a" providerId="ADAL" clId="{C9153FEC-2463-44F5-B89F-BF9948170250}" dt="2023-05-03T12:42:42.728" v="3745" actId="478"/>
          <ac:picMkLst>
            <pc:docMk/>
            <pc:sldMk cId="2019983612" sldId="260"/>
            <ac:picMk id="56" creationId="{BD590C2A-C6DE-2C4C-9843-F64961AFCC09}"/>
          </ac:picMkLst>
        </pc:picChg>
        <pc:picChg chg="mod">
          <ac:chgData name="Lucy Georgeson" userId="8ee5f10d-c647-4518-95c4-728be3292e1a" providerId="ADAL" clId="{C9153FEC-2463-44F5-B89F-BF9948170250}" dt="2023-05-03T12:45:07.998" v="3769" actId="1440"/>
          <ac:picMkLst>
            <pc:docMk/>
            <pc:sldMk cId="2019983612" sldId="260"/>
            <ac:picMk id="57" creationId="{B005120F-FAA4-624B-B18E-6103D7651D35}"/>
          </ac:picMkLst>
        </pc:picChg>
        <pc:picChg chg="mod">
          <ac:chgData name="Lucy Georgeson" userId="8ee5f10d-c647-4518-95c4-728be3292e1a" providerId="ADAL" clId="{C9153FEC-2463-44F5-B89F-BF9948170250}" dt="2023-05-03T12:45:07.998" v="3769" actId="1440"/>
          <ac:picMkLst>
            <pc:docMk/>
            <pc:sldMk cId="2019983612" sldId="260"/>
            <ac:picMk id="58" creationId="{3330A8BF-DE64-0F42-813E-6C86138ADDB6}"/>
          </ac:picMkLst>
        </pc:picChg>
        <pc:picChg chg="mod">
          <ac:chgData name="Lucy Georgeson" userId="8ee5f10d-c647-4518-95c4-728be3292e1a" providerId="ADAL" clId="{C9153FEC-2463-44F5-B89F-BF9948170250}" dt="2023-05-03T12:45:07.998" v="3769" actId="1440"/>
          <ac:picMkLst>
            <pc:docMk/>
            <pc:sldMk cId="2019983612" sldId="260"/>
            <ac:picMk id="59" creationId="{A61C1C7A-6670-E84A-A36E-3A3497D82D70}"/>
          </ac:picMkLst>
        </pc:picChg>
        <pc:picChg chg="mod">
          <ac:chgData name="Lucy Georgeson" userId="8ee5f10d-c647-4518-95c4-728be3292e1a" providerId="ADAL" clId="{C9153FEC-2463-44F5-B89F-BF9948170250}" dt="2023-05-03T12:45:07.998" v="3769" actId="1440"/>
          <ac:picMkLst>
            <pc:docMk/>
            <pc:sldMk cId="2019983612" sldId="260"/>
            <ac:picMk id="2050" creationId="{049B0BB2-D41A-0842-8A03-A374891337E0}"/>
          </ac:picMkLst>
        </pc:picChg>
        <pc:picChg chg="mod">
          <ac:chgData name="Lucy Georgeson" userId="8ee5f10d-c647-4518-95c4-728be3292e1a" providerId="ADAL" clId="{C9153FEC-2463-44F5-B89F-BF9948170250}" dt="2023-05-03T12:45:07.998" v="3769" actId="1440"/>
          <ac:picMkLst>
            <pc:docMk/>
            <pc:sldMk cId="2019983612" sldId="260"/>
            <ac:picMk id="2052" creationId="{6B01C049-1719-5C44-A381-79C2297D17FF}"/>
          </ac:picMkLst>
        </pc:picChg>
        <pc:picChg chg="mod">
          <ac:chgData name="Lucy Georgeson" userId="8ee5f10d-c647-4518-95c4-728be3292e1a" providerId="ADAL" clId="{C9153FEC-2463-44F5-B89F-BF9948170250}" dt="2023-05-03T12:45:07.998" v="3769" actId="1440"/>
          <ac:picMkLst>
            <pc:docMk/>
            <pc:sldMk cId="2019983612" sldId="260"/>
            <ac:picMk id="2054" creationId="{78FF2965-8BAD-B244-BECB-47C5C24B072B}"/>
          </ac:picMkLst>
        </pc:picChg>
        <pc:picChg chg="mod">
          <ac:chgData name="Lucy Georgeson" userId="8ee5f10d-c647-4518-95c4-728be3292e1a" providerId="ADAL" clId="{C9153FEC-2463-44F5-B89F-BF9948170250}" dt="2023-05-03T12:45:07.998" v="3769" actId="1440"/>
          <ac:picMkLst>
            <pc:docMk/>
            <pc:sldMk cId="2019983612" sldId="260"/>
            <ac:picMk id="2056" creationId="{AD6F7994-BACD-0042-9B1F-6D198271C8FE}"/>
          </ac:picMkLst>
        </pc:picChg>
        <pc:picChg chg="mod">
          <ac:chgData name="Lucy Georgeson" userId="8ee5f10d-c647-4518-95c4-728be3292e1a" providerId="ADAL" clId="{C9153FEC-2463-44F5-B89F-BF9948170250}" dt="2023-05-03T12:45:07.998" v="3769" actId="1440"/>
          <ac:picMkLst>
            <pc:docMk/>
            <pc:sldMk cId="2019983612" sldId="260"/>
            <ac:picMk id="2058" creationId="{42C54F16-777A-3D4A-A8C8-B6939CFF52A7}"/>
          </ac:picMkLst>
        </pc:picChg>
        <pc:picChg chg="mod">
          <ac:chgData name="Lucy Georgeson" userId="8ee5f10d-c647-4518-95c4-728be3292e1a" providerId="ADAL" clId="{C9153FEC-2463-44F5-B89F-BF9948170250}" dt="2023-05-03T12:45:07.998" v="3769" actId="1440"/>
          <ac:picMkLst>
            <pc:docMk/>
            <pc:sldMk cId="2019983612" sldId="260"/>
            <ac:picMk id="2060" creationId="{FC574F75-61C3-4245-A9B7-1AE1212EB6D2}"/>
          </ac:picMkLst>
        </pc:picChg>
        <pc:picChg chg="add del mod modCrop">
          <ac:chgData name="Lucy Georgeson" userId="8ee5f10d-c647-4518-95c4-728be3292e1a" providerId="ADAL" clId="{C9153FEC-2463-44F5-B89F-BF9948170250}" dt="2023-05-03T12:43:43.680" v="3756" actId="478"/>
          <ac:picMkLst>
            <pc:docMk/>
            <pc:sldMk cId="2019983612" sldId="260"/>
            <ac:picMk id="5122" creationId="{21B338D9-5F7D-47D6-A346-852457640E60}"/>
          </ac:picMkLst>
        </pc:picChg>
        <pc:picChg chg="add mod">
          <ac:chgData name="Lucy Georgeson" userId="8ee5f10d-c647-4518-95c4-728be3292e1a" providerId="ADAL" clId="{C9153FEC-2463-44F5-B89F-BF9948170250}" dt="2023-05-03T12:45:07.998" v="3769" actId="1440"/>
          <ac:picMkLst>
            <pc:docMk/>
            <pc:sldMk cId="2019983612" sldId="260"/>
            <ac:picMk id="5124" creationId="{53E6538E-2952-4D65-8E80-47CAE6F1862A}"/>
          </ac:picMkLst>
        </pc:picChg>
        <pc:picChg chg="add mod">
          <ac:chgData name="Lucy Georgeson" userId="8ee5f10d-c647-4518-95c4-728be3292e1a" providerId="ADAL" clId="{C9153FEC-2463-44F5-B89F-BF9948170250}" dt="2023-05-03T12:45:07.998" v="3769" actId="1440"/>
          <ac:picMkLst>
            <pc:docMk/>
            <pc:sldMk cId="2019983612" sldId="260"/>
            <ac:picMk id="5126" creationId="{A8338D64-DDC9-4321-B02A-8C3EE1978336}"/>
          </ac:picMkLst>
        </pc:picChg>
        <pc:picChg chg="add mod">
          <ac:chgData name="Lucy Georgeson" userId="8ee5f10d-c647-4518-95c4-728be3292e1a" providerId="ADAL" clId="{C9153FEC-2463-44F5-B89F-BF9948170250}" dt="2023-05-03T12:45:07.998" v="3769" actId="1440"/>
          <ac:picMkLst>
            <pc:docMk/>
            <pc:sldMk cId="2019983612" sldId="260"/>
            <ac:picMk id="5128" creationId="{72B922FF-F15D-44F9-B231-D247E295B2A9}"/>
          </ac:picMkLst>
        </pc:picChg>
      </pc:sldChg>
      <pc:sldChg chg="delSp del">
        <pc:chgData name="Lucy Georgeson" userId="8ee5f10d-c647-4518-95c4-728be3292e1a" providerId="ADAL" clId="{C9153FEC-2463-44F5-B89F-BF9948170250}" dt="2023-05-03T12:46:03.049" v="3825" actId="2696"/>
        <pc:sldMkLst>
          <pc:docMk/>
          <pc:sldMk cId="110647868" sldId="261"/>
        </pc:sldMkLst>
        <pc:picChg chg="del">
          <ac:chgData name="Lucy Georgeson" userId="8ee5f10d-c647-4518-95c4-728be3292e1a" providerId="ADAL" clId="{C9153FEC-2463-44F5-B89F-BF9948170250}" dt="2023-05-03T12:15:13.763" v="2111"/>
          <ac:picMkLst>
            <pc:docMk/>
            <pc:sldMk cId="110647868" sldId="261"/>
            <ac:picMk id="2050" creationId="{987BE3D8-27D9-A20A-A275-3529774A5F82}"/>
          </ac:picMkLst>
        </pc:picChg>
        <pc:picChg chg="del">
          <ac:chgData name="Lucy Georgeson" userId="8ee5f10d-c647-4518-95c4-728be3292e1a" providerId="ADAL" clId="{C9153FEC-2463-44F5-B89F-BF9948170250}" dt="2023-05-03T12:15:13.763" v="2111"/>
          <ac:picMkLst>
            <pc:docMk/>
            <pc:sldMk cId="110647868" sldId="261"/>
            <ac:picMk id="2052" creationId="{FCACA485-A78C-70D9-855F-397C7DD739F9}"/>
          </ac:picMkLst>
        </pc:picChg>
        <pc:picChg chg="del">
          <ac:chgData name="Lucy Georgeson" userId="8ee5f10d-c647-4518-95c4-728be3292e1a" providerId="ADAL" clId="{C9153FEC-2463-44F5-B89F-BF9948170250}" dt="2023-05-03T12:15:13.763" v="2111"/>
          <ac:picMkLst>
            <pc:docMk/>
            <pc:sldMk cId="110647868" sldId="261"/>
            <ac:picMk id="2054" creationId="{3707722C-2880-A2C4-71AE-AE74C4DC31C1}"/>
          </ac:picMkLst>
        </pc:picChg>
        <pc:picChg chg="del">
          <ac:chgData name="Lucy Georgeson" userId="8ee5f10d-c647-4518-95c4-728be3292e1a" providerId="ADAL" clId="{C9153FEC-2463-44F5-B89F-BF9948170250}" dt="2023-05-03T11:34:33.625" v="0" actId="478"/>
          <ac:picMkLst>
            <pc:docMk/>
            <pc:sldMk cId="110647868" sldId="261"/>
            <ac:picMk id="2056" creationId="{01D585EE-A652-73AF-B561-8AECA92143A2}"/>
          </ac:picMkLst>
        </pc:picChg>
      </pc:sldChg>
      <pc:sldChg chg="addSp delSp modSp">
        <pc:chgData name="Lucy Georgeson" userId="8ee5f10d-c647-4518-95c4-728be3292e1a" providerId="ADAL" clId="{C9153FEC-2463-44F5-B89F-BF9948170250}" dt="2023-05-03T13:01:33.646" v="4518" actId="1076"/>
        <pc:sldMkLst>
          <pc:docMk/>
          <pc:sldMk cId="4254718371" sldId="262"/>
        </pc:sldMkLst>
        <pc:spChg chg="del">
          <ac:chgData name="Lucy Georgeson" userId="8ee5f10d-c647-4518-95c4-728be3292e1a" providerId="ADAL" clId="{C9153FEC-2463-44F5-B89F-BF9948170250}" dt="2023-05-03T12:14:29.507" v="2100"/>
          <ac:spMkLst>
            <pc:docMk/>
            <pc:sldMk cId="4254718371" sldId="262"/>
            <ac:spMk id="3" creationId="{8C42EB80-2459-2D4B-8D03-51C2006F5897}"/>
          </ac:spMkLst>
        </pc:spChg>
        <pc:spChg chg="add del mod">
          <ac:chgData name="Lucy Georgeson" userId="8ee5f10d-c647-4518-95c4-728be3292e1a" providerId="ADAL" clId="{C9153FEC-2463-44F5-B89F-BF9948170250}" dt="2023-05-03T12:52:10.593" v="4365" actId="478"/>
          <ac:spMkLst>
            <pc:docMk/>
            <pc:sldMk cId="4254718371" sldId="262"/>
            <ac:spMk id="4" creationId="{B412F94C-DAD3-4F37-AC84-E0F0E621F5BE}"/>
          </ac:spMkLst>
        </pc:spChg>
        <pc:spChg chg="del">
          <ac:chgData name="Lucy Georgeson" userId="8ee5f10d-c647-4518-95c4-728be3292e1a" providerId="ADAL" clId="{C9153FEC-2463-44F5-B89F-BF9948170250}" dt="2023-05-03T12:14:29.507" v="2100"/>
          <ac:spMkLst>
            <pc:docMk/>
            <pc:sldMk cId="4254718371" sldId="262"/>
            <ac:spMk id="5" creationId="{4CCBBCAC-9819-3442-8134-269594F4DA9C}"/>
          </ac:spMkLst>
        </pc:spChg>
        <pc:spChg chg="mod">
          <ac:chgData name="Lucy Georgeson" userId="8ee5f10d-c647-4518-95c4-728be3292e1a" providerId="ADAL" clId="{C9153FEC-2463-44F5-B89F-BF9948170250}" dt="2023-05-03T13:01:11.287" v="4515" actId="1076"/>
          <ac:spMkLst>
            <pc:docMk/>
            <pc:sldMk cId="4254718371" sldId="262"/>
            <ac:spMk id="13" creationId="{AE18BE96-E844-841C-52A1-08314DA6CB30}"/>
          </ac:spMkLst>
        </pc:spChg>
        <pc:spChg chg="mod ord">
          <ac:chgData name="Lucy Georgeson" userId="8ee5f10d-c647-4518-95c4-728be3292e1a" providerId="ADAL" clId="{C9153FEC-2463-44F5-B89F-BF9948170250}" dt="2023-05-03T13:01:11.287" v="4515" actId="1076"/>
          <ac:spMkLst>
            <pc:docMk/>
            <pc:sldMk cId="4254718371" sldId="262"/>
            <ac:spMk id="14" creationId="{D6C5C8B8-8EAF-6776-A5D0-6CBF233312FF}"/>
          </ac:spMkLst>
        </pc:spChg>
        <pc:spChg chg="add mod">
          <ac:chgData name="Lucy Georgeson" userId="8ee5f10d-c647-4518-95c4-728be3292e1a" providerId="ADAL" clId="{C9153FEC-2463-44F5-B89F-BF9948170250}" dt="2023-05-03T13:01:22.998" v="4516" actId="1076"/>
          <ac:spMkLst>
            <pc:docMk/>
            <pc:sldMk cId="4254718371" sldId="262"/>
            <ac:spMk id="22" creationId="{F7029BBE-F648-4BE3-B0E1-95E2E6450E9D}"/>
          </ac:spMkLst>
        </pc:spChg>
        <pc:spChg chg="add mod">
          <ac:chgData name="Lucy Georgeson" userId="8ee5f10d-c647-4518-95c4-728be3292e1a" providerId="ADAL" clId="{C9153FEC-2463-44F5-B89F-BF9948170250}" dt="2023-05-03T13:01:22.998" v="4516" actId="1076"/>
          <ac:spMkLst>
            <pc:docMk/>
            <pc:sldMk cId="4254718371" sldId="262"/>
            <ac:spMk id="23" creationId="{7BBFBBA8-4942-4659-AA49-AA041590673F}"/>
          </ac:spMkLst>
        </pc:spChg>
        <pc:spChg chg="add mod">
          <ac:chgData name="Lucy Georgeson" userId="8ee5f10d-c647-4518-95c4-728be3292e1a" providerId="ADAL" clId="{C9153FEC-2463-44F5-B89F-BF9948170250}" dt="2023-05-03T13:01:22.998" v="4516" actId="1076"/>
          <ac:spMkLst>
            <pc:docMk/>
            <pc:sldMk cId="4254718371" sldId="262"/>
            <ac:spMk id="24" creationId="{B6255E16-4C5E-4F0A-8F2C-77B4571FB05A}"/>
          </ac:spMkLst>
        </pc:spChg>
        <pc:spChg chg="del">
          <ac:chgData name="Lucy Georgeson" userId="8ee5f10d-c647-4518-95c4-728be3292e1a" providerId="ADAL" clId="{C9153FEC-2463-44F5-B89F-BF9948170250}" dt="2023-05-03T12:46:05.443" v="3826" actId="478"/>
          <ac:spMkLst>
            <pc:docMk/>
            <pc:sldMk cId="4254718371" sldId="262"/>
            <ac:spMk id="28" creationId="{2BC794C8-076C-CE40-81D6-F3AB546C7561}"/>
          </ac:spMkLst>
        </pc:spChg>
        <pc:spChg chg="mod">
          <ac:chgData name="Lucy Georgeson" userId="8ee5f10d-c647-4518-95c4-728be3292e1a" providerId="ADAL" clId="{C9153FEC-2463-44F5-B89F-BF9948170250}" dt="2023-05-03T12:47:02.833" v="3845" actId="1076"/>
          <ac:spMkLst>
            <pc:docMk/>
            <pc:sldMk cId="4254718371" sldId="262"/>
            <ac:spMk id="36" creationId="{3754E8B7-FD97-A94F-A536-87A6D0E5D28F}"/>
          </ac:spMkLst>
        </pc:spChg>
        <pc:spChg chg="mod">
          <ac:chgData name="Lucy Georgeson" userId="8ee5f10d-c647-4518-95c4-728be3292e1a" providerId="ADAL" clId="{C9153FEC-2463-44F5-B89F-BF9948170250}" dt="2023-05-03T12:50:33.415" v="4330" actId="2711"/>
          <ac:spMkLst>
            <pc:docMk/>
            <pc:sldMk cId="4254718371" sldId="262"/>
            <ac:spMk id="39" creationId="{0DAE74DF-B1FB-7246-8AF1-66A8C5CCD01C}"/>
          </ac:spMkLst>
        </pc:spChg>
        <pc:picChg chg="mod">
          <ac:chgData name="Lucy Georgeson" userId="8ee5f10d-c647-4518-95c4-728be3292e1a" providerId="ADAL" clId="{C9153FEC-2463-44F5-B89F-BF9948170250}" dt="2023-05-03T12:46:52.682" v="3842" actId="1076"/>
          <ac:picMkLst>
            <pc:docMk/>
            <pc:sldMk cId="4254718371" sldId="262"/>
            <ac:picMk id="2" creationId="{5D4C11C6-FCFA-8945-8E29-BC95CB8F4B4D}"/>
          </ac:picMkLst>
        </pc:picChg>
        <pc:picChg chg="del">
          <ac:chgData name="Lucy Georgeson" userId="8ee5f10d-c647-4518-95c4-728be3292e1a" providerId="ADAL" clId="{C9153FEC-2463-44F5-B89F-BF9948170250}" dt="2023-05-03T12:46:44.417" v="3837" actId="478"/>
          <ac:picMkLst>
            <pc:docMk/>
            <pc:sldMk cId="4254718371" sldId="262"/>
            <ac:picMk id="16" creationId="{B92744B1-BAAF-3837-0A07-DB6999FA833B}"/>
          </ac:picMkLst>
        </pc:picChg>
        <pc:picChg chg="del">
          <ac:chgData name="Lucy Georgeson" userId="8ee5f10d-c647-4518-95c4-728be3292e1a" providerId="ADAL" clId="{C9153FEC-2463-44F5-B89F-BF9948170250}" dt="2023-05-03T12:47:08.441" v="3846" actId="478"/>
          <ac:picMkLst>
            <pc:docMk/>
            <pc:sldMk cId="4254718371" sldId="262"/>
            <ac:picMk id="17" creationId="{3FFD81AA-AA6E-152A-F8AC-2D1AC5094BFD}"/>
          </ac:picMkLst>
        </pc:picChg>
        <pc:picChg chg="add mod">
          <ac:chgData name="Lucy Georgeson" userId="8ee5f10d-c647-4518-95c4-728be3292e1a" providerId="ADAL" clId="{C9153FEC-2463-44F5-B89F-BF9948170250}" dt="2023-05-03T13:01:33.646" v="4518" actId="1076"/>
          <ac:picMkLst>
            <pc:docMk/>
            <pc:sldMk cId="4254718371" sldId="262"/>
            <ac:picMk id="25" creationId="{4201C72A-9FBD-4917-A665-B926C818A32F}"/>
          </ac:picMkLst>
        </pc:picChg>
        <pc:picChg chg="del">
          <ac:chgData name="Lucy Georgeson" userId="8ee5f10d-c647-4518-95c4-728be3292e1a" providerId="ADAL" clId="{C9153FEC-2463-44F5-B89F-BF9948170250}" dt="2023-05-03T12:14:29.507" v="2100"/>
          <ac:picMkLst>
            <pc:docMk/>
            <pc:sldMk cId="4254718371" sldId="262"/>
            <ac:picMk id="1026" creationId="{4BBFDE6F-76EC-BA04-E168-B947AC455FA8}"/>
          </ac:picMkLst>
        </pc:picChg>
        <pc:picChg chg="mod">
          <ac:chgData name="Lucy Georgeson" userId="8ee5f10d-c647-4518-95c4-728be3292e1a" providerId="ADAL" clId="{C9153FEC-2463-44F5-B89F-BF9948170250}" dt="2023-05-03T12:46:59.058" v="3844" actId="1440"/>
          <ac:picMkLst>
            <pc:docMk/>
            <pc:sldMk cId="4254718371" sldId="262"/>
            <ac:picMk id="1028" creationId="{B316D4A4-C29A-30C8-34BF-6AE83CBE3229}"/>
          </ac:picMkLst>
        </pc:picChg>
        <pc:picChg chg="del">
          <ac:chgData name="Lucy Georgeson" userId="8ee5f10d-c647-4518-95c4-728be3292e1a" providerId="ADAL" clId="{C9153FEC-2463-44F5-B89F-BF9948170250}" dt="2023-05-03T11:58:38.676" v="1303"/>
          <ac:picMkLst>
            <pc:docMk/>
            <pc:sldMk cId="4254718371" sldId="262"/>
            <ac:picMk id="1030" creationId="{F0D1D1CF-B269-6A0A-0497-12E315B3E112}"/>
          </ac:picMkLst>
        </pc:picChg>
        <pc:picChg chg="add mod modCrop">
          <ac:chgData name="Lucy Georgeson" userId="8ee5f10d-c647-4518-95c4-728be3292e1a" providerId="ADAL" clId="{C9153FEC-2463-44F5-B89F-BF9948170250}" dt="2023-05-03T13:01:11.287" v="4515" actId="1076"/>
          <ac:picMkLst>
            <pc:docMk/>
            <pc:sldMk cId="4254718371" sldId="262"/>
            <ac:picMk id="6146" creationId="{5505E2BF-9106-425E-801E-ACF515EC6EE6}"/>
          </ac:picMkLst>
        </pc:picChg>
        <pc:picChg chg="add mod">
          <ac:chgData name="Lucy Georgeson" userId="8ee5f10d-c647-4518-95c4-728be3292e1a" providerId="ADAL" clId="{C9153FEC-2463-44F5-B89F-BF9948170250}" dt="2023-05-03T13:01:11.287" v="4515" actId="1076"/>
          <ac:picMkLst>
            <pc:docMk/>
            <pc:sldMk cId="4254718371" sldId="262"/>
            <ac:picMk id="6148" creationId="{174B3B34-0AD9-4C69-ACC4-BF28B546347A}"/>
          </ac:picMkLst>
        </pc:picChg>
        <pc:picChg chg="add mod">
          <ac:chgData name="Lucy Georgeson" userId="8ee5f10d-c647-4518-95c4-728be3292e1a" providerId="ADAL" clId="{C9153FEC-2463-44F5-B89F-BF9948170250}" dt="2023-05-03T13:01:22.998" v="4516" actId="1076"/>
          <ac:picMkLst>
            <pc:docMk/>
            <pc:sldMk cId="4254718371" sldId="262"/>
            <ac:picMk id="6150" creationId="{9AC69430-0C61-4161-8BD0-5EF78557515C}"/>
          </ac:picMkLst>
        </pc:picChg>
        <pc:picChg chg="add mod">
          <ac:chgData name="Lucy Georgeson" userId="8ee5f10d-c647-4518-95c4-728be3292e1a" providerId="ADAL" clId="{C9153FEC-2463-44F5-B89F-BF9948170250}" dt="2023-05-03T13:01:22.998" v="4516" actId="1076"/>
          <ac:picMkLst>
            <pc:docMk/>
            <pc:sldMk cId="4254718371" sldId="262"/>
            <ac:picMk id="6152" creationId="{EFE6C22A-A187-4DEA-8106-015CA79A250E}"/>
          </ac:picMkLst>
        </pc:picChg>
        <pc:picChg chg="add mod">
          <ac:chgData name="Lucy Georgeson" userId="8ee5f10d-c647-4518-95c4-728be3292e1a" providerId="ADAL" clId="{C9153FEC-2463-44F5-B89F-BF9948170250}" dt="2023-05-03T13:01:22.998" v="4516" actId="1076"/>
          <ac:picMkLst>
            <pc:docMk/>
            <pc:sldMk cId="4254718371" sldId="262"/>
            <ac:picMk id="6154" creationId="{1CF00A96-F90A-478F-A701-6E27E00903F0}"/>
          </ac:picMkLst>
        </pc:picChg>
        <pc:picChg chg="add mod">
          <ac:chgData name="Lucy Georgeson" userId="8ee5f10d-c647-4518-95c4-728be3292e1a" providerId="ADAL" clId="{C9153FEC-2463-44F5-B89F-BF9948170250}" dt="2023-05-03T13:01:22.998" v="4516" actId="1076"/>
          <ac:picMkLst>
            <pc:docMk/>
            <pc:sldMk cId="4254718371" sldId="262"/>
            <ac:picMk id="6156" creationId="{CE1A1C79-BC53-4DB1-B521-928F23567ACD}"/>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496484"/>
            <a:ext cx="5829300" cy="3183467"/>
          </a:xfrm>
        </p:spPr>
        <p:txBody>
          <a:bodyPr anchor="b"/>
          <a:lstStyle>
            <a:lvl1pPr algn="ctr">
              <a:defRPr sz="8000"/>
            </a:lvl1pPr>
          </a:lstStyle>
          <a:p>
            <a:r>
              <a:rPr lang="en-GB"/>
              <a:t>Click to edit Master title style</a:t>
            </a:r>
            <a:endParaRPr lang="en-US" dirty="0"/>
          </a:p>
        </p:txBody>
      </p:sp>
      <p:sp>
        <p:nvSpPr>
          <p:cNvPr id="3" name="Subtitle 2"/>
          <p:cNvSpPr>
            <a:spLocks noGrp="1"/>
          </p:cNvSpPr>
          <p:nvPr>
            <p:ph type="subTitle" idx="1"/>
          </p:nvPr>
        </p:nvSpPr>
        <p:spPr>
          <a:xfrm>
            <a:off x="857250" y="4802717"/>
            <a:ext cx="5143500" cy="2207683"/>
          </a:xfrm>
        </p:spPr>
        <p:txBody>
          <a:bodyPr/>
          <a:lstStyle>
            <a:lvl1pPr marL="0" indent="0" algn="ctr">
              <a:buNone/>
              <a:defRPr sz="3200"/>
            </a:lvl1pPr>
            <a:lvl2pPr marL="609585" indent="0" algn="ctr">
              <a:buNone/>
              <a:defRPr sz="2667"/>
            </a:lvl2pPr>
            <a:lvl3pPr marL="1219170" indent="0" algn="ctr">
              <a:buNone/>
              <a:defRPr sz="2400"/>
            </a:lvl3pPr>
            <a:lvl4pPr marL="1828754" indent="0" algn="ctr">
              <a:buNone/>
              <a:defRPr sz="2133"/>
            </a:lvl4pPr>
            <a:lvl5pPr marL="2438339" indent="0" algn="ctr">
              <a:buNone/>
              <a:defRPr sz="2133"/>
            </a:lvl5pPr>
            <a:lvl6pPr marL="3047924" indent="0" algn="ctr">
              <a:buNone/>
              <a:defRPr sz="2133"/>
            </a:lvl6pPr>
            <a:lvl7pPr marL="3657509" indent="0" algn="ctr">
              <a:buNone/>
              <a:defRPr sz="2133"/>
            </a:lvl7pPr>
            <a:lvl8pPr marL="4267093" indent="0" algn="ctr">
              <a:buNone/>
              <a:defRPr sz="2133"/>
            </a:lvl8pPr>
            <a:lvl9pPr marL="4876678" indent="0" algn="ctr">
              <a:buNone/>
              <a:defRPr sz="2133"/>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B58CE443-26A4-AF42-A6DE-7EDE5EF74EDB}" type="datetimeFigureOut">
              <a:rPr lang="en-US" smtClean="0"/>
              <a:t>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592E5F1-A0B7-004B-8CB0-9757AEA5C706}" type="slidenum">
              <a:rPr lang="en-US" smtClean="0"/>
              <a:t>‹#›</a:t>
            </a:fld>
            <a:endParaRPr lang="en-US"/>
          </a:p>
        </p:txBody>
      </p:sp>
    </p:spTree>
    <p:extLst>
      <p:ext uri="{BB962C8B-B14F-4D97-AF65-F5344CB8AC3E}">
        <p14:creationId xmlns:p14="http://schemas.microsoft.com/office/powerpoint/2010/main" val="42888558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58CE443-26A4-AF42-A6DE-7EDE5EF74EDB}" type="datetimeFigureOut">
              <a:rPr lang="en-US" smtClean="0"/>
              <a:t>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592E5F1-A0B7-004B-8CB0-9757AEA5C706}" type="slidenum">
              <a:rPr lang="en-US" smtClean="0"/>
              <a:t>‹#›</a:t>
            </a:fld>
            <a:endParaRPr lang="en-US"/>
          </a:p>
        </p:txBody>
      </p:sp>
    </p:spTree>
    <p:extLst>
      <p:ext uri="{BB962C8B-B14F-4D97-AF65-F5344CB8AC3E}">
        <p14:creationId xmlns:p14="http://schemas.microsoft.com/office/powerpoint/2010/main" val="15871190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279653"/>
            <a:ext cx="5915025" cy="3803649"/>
          </a:xfrm>
        </p:spPr>
        <p:txBody>
          <a:bodyPr anchor="b"/>
          <a:lstStyle>
            <a:lvl1pPr>
              <a:defRPr sz="8000"/>
            </a:lvl1pPr>
          </a:lstStyle>
          <a:p>
            <a:r>
              <a:rPr lang="en-GB"/>
              <a:t>Click to edit Master title style</a:t>
            </a:r>
            <a:endParaRPr lang="en-US" dirty="0"/>
          </a:p>
        </p:txBody>
      </p:sp>
      <p:sp>
        <p:nvSpPr>
          <p:cNvPr id="3" name="Text Placeholder 2"/>
          <p:cNvSpPr>
            <a:spLocks noGrp="1"/>
          </p:cNvSpPr>
          <p:nvPr>
            <p:ph type="body" idx="1"/>
          </p:nvPr>
        </p:nvSpPr>
        <p:spPr>
          <a:xfrm>
            <a:off x="467916" y="6119286"/>
            <a:ext cx="5915025" cy="2000249"/>
          </a:xfrm>
        </p:spPr>
        <p:txBody>
          <a:bodyPr/>
          <a:lstStyle>
            <a:lvl1pPr marL="0" indent="0">
              <a:buNone/>
              <a:defRPr sz="3200">
                <a:solidFill>
                  <a:schemeClr val="tx1"/>
                </a:solidFill>
              </a:defRPr>
            </a:lvl1pPr>
            <a:lvl2pPr marL="609585" indent="0">
              <a:buNone/>
              <a:defRPr sz="2667">
                <a:solidFill>
                  <a:schemeClr val="tx1">
                    <a:tint val="75000"/>
                  </a:schemeClr>
                </a:solidFill>
              </a:defRPr>
            </a:lvl2pPr>
            <a:lvl3pPr marL="1219170" indent="0">
              <a:buNone/>
              <a:defRPr sz="2400">
                <a:solidFill>
                  <a:schemeClr val="tx1">
                    <a:tint val="75000"/>
                  </a:schemeClr>
                </a:solidFill>
              </a:defRPr>
            </a:lvl3pPr>
            <a:lvl4pPr marL="1828754" indent="0">
              <a:buNone/>
              <a:defRPr sz="2133">
                <a:solidFill>
                  <a:schemeClr val="tx1">
                    <a:tint val="75000"/>
                  </a:schemeClr>
                </a:solidFill>
              </a:defRPr>
            </a:lvl4pPr>
            <a:lvl5pPr marL="2438339" indent="0">
              <a:buNone/>
              <a:defRPr sz="2133">
                <a:solidFill>
                  <a:schemeClr val="tx1">
                    <a:tint val="75000"/>
                  </a:schemeClr>
                </a:solidFill>
              </a:defRPr>
            </a:lvl5pPr>
            <a:lvl6pPr marL="3047924" indent="0">
              <a:buNone/>
              <a:defRPr sz="2133">
                <a:solidFill>
                  <a:schemeClr val="tx1">
                    <a:tint val="75000"/>
                  </a:schemeClr>
                </a:solidFill>
              </a:defRPr>
            </a:lvl6pPr>
            <a:lvl7pPr marL="3657509" indent="0">
              <a:buNone/>
              <a:defRPr sz="2133">
                <a:solidFill>
                  <a:schemeClr val="tx1">
                    <a:tint val="75000"/>
                  </a:schemeClr>
                </a:solidFill>
              </a:defRPr>
            </a:lvl7pPr>
            <a:lvl8pPr marL="4267093" indent="0">
              <a:buNone/>
              <a:defRPr sz="2133">
                <a:solidFill>
                  <a:schemeClr val="tx1">
                    <a:tint val="75000"/>
                  </a:schemeClr>
                </a:solidFill>
              </a:defRPr>
            </a:lvl8pPr>
            <a:lvl9pPr marL="4876678" indent="0">
              <a:buNone/>
              <a:defRPr sz="2133">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58CE443-26A4-AF42-A6DE-7EDE5EF74EDB}" type="datetimeFigureOut">
              <a:rPr lang="en-US" smtClean="0"/>
              <a:t>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592E5F1-A0B7-004B-8CB0-9757AEA5C706}" type="slidenum">
              <a:rPr lang="en-US" smtClean="0"/>
              <a:t>‹#›</a:t>
            </a:fld>
            <a:endParaRPr lang="en-US"/>
          </a:p>
        </p:txBody>
      </p:sp>
    </p:spTree>
    <p:extLst>
      <p:ext uri="{BB962C8B-B14F-4D97-AF65-F5344CB8AC3E}">
        <p14:creationId xmlns:p14="http://schemas.microsoft.com/office/powerpoint/2010/main" val="7150863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471488" y="2434167"/>
            <a:ext cx="2914650" cy="580178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3471863" y="2434167"/>
            <a:ext cx="2914650" cy="580178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B58CE443-26A4-AF42-A6DE-7EDE5EF74EDB}" type="datetimeFigureOut">
              <a:rPr lang="en-US" smtClean="0"/>
              <a:t>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592E5F1-A0B7-004B-8CB0-9757AEA5C706}" type="slidenum">
              <a:rPr lang="en-US" smtClean="0"/>
              <a:t>‹#›</a:t>
            </a:fld>
            <a:endParaRPr lang="en-US"/>
          </a:p>
        </p:txBody>
      </p:sp>
    </p:spTree>
    <p:extLst>
      <p:ext uri="{BB962C8B-B14F-4D97-AF65-F5344CB8AC3E}">
        <p14:creationId xmlns:p14="http://schemas.microsoft.com/office/powerpoint/2010/main" val="27678731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486836"/>
            <a:ext cx="5915025" cy="1767417"/>
          </a:xfrm>
        </p:spPr>
        <p:txBody>
          <a:bodyPr/>
          <a:lstStyle/>
          <a:p>
            <a:r>
              <a:rPr lang="en-GB"/>
              <a:t>Click to edit Master title style</a:t>
            </a:r>
            <a:endParaRPr lang="en-US" dirty="0"/>
          </a:p>
        </p:txBody>
      </p:sp>
      <p:sp>
        <p:nvSpPr>
          <p:cNvPr id="3" name="Text Placeholder 2"/>
          <p:cNvSpPr>
            <a:spLocks noGrp="1"/>
          </p:cNvSpPr>
          <p:nvPr>
            <p:ph type="body" idx="1"/>
          </p:nvPr>
        </p:nvSpPr>
        <p:spPr>
          <a:xfrm>
            <a:off x="472381" y="2241551"/>
            <a:ext cx="2901255" cy="1098549"/>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n-GB"/>
              <a:t>Click to edit Master text styles</a:t>
            </a:r>
          </a:p>
        </p:txBody>
      </p:sp>
      <p:sp>
        <p:nvSpPr>
          <p:cNvPr id="4" name="Content Placeholder 3"/>
          <p:cNvSpPr>
            <a:spLocks noGrp="1"/>
          </p:cNvSpPr>
          <p:nvPr>
            <p:ph sz="half" idx="2"/>
          </p:nvPr>
        </p:nvSpPr>
        <p:spPr>
          <a:xfrm>
            <a:off x="472381" y="3340100"/>
            <a:ext cx="2901255" cy="491278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3471863" y="2241551"/>
            <a:ext cx="2915543" cy="1098549"/>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n-GB"/>
              <a:t>Click to edit Master text styles</a:t>
            </a:r>
          </a:p>
        </p:txBody>
      </p:sp>
      <p:sp>
        <p:nvSpPr>
          <p:cNvPr id="6" name="Content Placeholder 5"/>
          <p:cNvSpPr>
            <a:spLocks noGrp="1"/>
          </p:cNvSpPr>
          <p:nvPr>
            <p:ph sz="quarter" idx="4"/>
          </p:nvPr>
        </p:nvSpPr>
        <p:spPr>
          <a:xfrm>
            <a:off x="3471863" y="3340100"/>
            <a:ext cx="2915543" cy="491278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B58CE443-26A4-AF42-A6DE-7EDE5EF74EDB}" type="datetimeFigureOut">
              <a:rPr lang="en-US" smtClean="0"/>
              <a:t>7/20/23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592E5F1-A0B7-004B-8CB0-9757AEA5C706}" type="slidenum">
              <a:rPr lang="en-US" smtClean="0"/>
              <a:t>‹#›</a:t>
            </a:fld>
            <a:endParaRPr lang="en-US"/>
          </a:p>
        </p:txBody>
      </p:sp>
    </p:spTree>
    <p:extLst>
      <p:ext uri="{BB962C8B-B14F-4D97-AF65-F5344CB8AC3E}">
        <p14:creationId xmlns:p14="http://schemas.microsoft.com/office/powerpoint/2010/main" val="15347621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B58CE443-26A4-AF42-A6DE-7EDE5EF74EDB}" type="datetimeFigureOut">
              <a:rPr lang="en-US" smtClean="0"/>
              <a:t>7/20/23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592E5F1-A0B7-004B-8CB0-9757AEA5C706}" type="slidenum">
              <a:rPr lang="en-US" smtClean="0"/>
              <a:t>‹#›</a:t>
            </a:fld>
            <a:endParaRPr lang="en-US"/>
          </a:p>
        </p:txBody>
      </p:sp>
    </p:spTree>
    <p:extLst>
      <p:ext uri="{BB962C8B-B14F-4D97-AF65-F5344CB8AC3E}">
        <p14:creationId xmlns:p14="http://schemas.microsoft.com/office/powerpoint/2010/main" val="24175541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58CE443-26A4-AF42-A6DE-7EDE5EF74EDB}" type="datetimeFigureOut">
              <a:rPr lang="en-US" smtClean="0"/>
              <a:t>7/20/23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592E5F1-A0B7-004B-8CB0-9757AEA5C706}" type="slidenum">
              <a:rPr lang="en-US" smtClean="0"/>
              <a:t>‹#›</a:t>
            </a:fld>
            <a:endParaRPr lang="en-US"/>
          </a:p>
        </p:txBody>
      </p:sp>
    </p:spTree>
    <p:extLst>
      <p:ext uri="{BB962C8B-B14F-4D97-AF65-F5344CB8AC3E}">
        <p14:creationId xmlns:p14="http://schemas.microsoft.com/office/powerpoint/2010/main" val="27035540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09600"/>
            <a:ext cx="2211884" cy="2133600"/>
          </a:xfrm>
        </p:spPr>
        <p:txBody>
          <a:bodyPr anchor="b"/>
          <a:lstStyle>
            <a:lvl1pPr>
              <a:defRPr sz="4267"/>
            </a:lvl1pPr>
          </a:lstStyle>
          <a:p>
            <a:r>
              <a:rPr lang="en-GB"/>
              <a:t>Click to edit Master title style</a:t>
            </a:r>
            <a:endParaRPr lang="en-US" dirty="0"/>
          </a:p>
        </p:txBody>
      </p:sp>
      <p:sp>
        <p:nvSpPr>
          <p:cNvPr id="3" name="Content Placeholder 2"/>
          <p:cNvSpPr>
            <a:spLocks noGrp="1"/>
          </p:cNvSpPr>
          <p:nvPr>
            <p:ph idx="1"/>
          </p:nvPr>
        </p:nvSpPr>
        <p:spPr>
          <a:xfrm>
            <a:off x="2915543" y="1316569"/>
            <a:ext cx="3471863" cy="6498167"/>
          </a:xfrm>
        </p:spPr>
        <p:txBody>
          <a:bodyPr/>
          <a:lstStyle>
            <a:lvl1pPr>
              <a:defRPr sz="4267"/>
            </a:lvl1pPr>
            <a:lvl2pPr>
              <a:defRPr sz="3733"/>
            </a:lvl2pPr>
            <a:lvl3pPr>
              <a:defRPr sz="3200"/>
            </a:lvl3pPr>
            <a:lvl4pPr>
              <a:defRPr sz="2667"/>
            </a:lvl4pPr>
            <a:lvl5pPr>
              <a:defRPr sz="2667"/>
            </a:lvl5pPr>
            <a:lvl6pPr>
              <a:defRPr sz="2667"/>
            </a:lvl6pPr>
            <a:lvl7pPr>
              <a:defRPr sz="2667"/>
            </a:lvl7pPr>
            <a:lvl8pPr>
              <a:defRPr sz="2667"/>
            </a:lvl8pPr>
            <a:lvl9pPr>
              <a:defRPr sz="2667"/>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472381" y="2743200"/>
            <a:ext cx="2211884" cy="5082117"/>
          </a:xfrm>
        </p:spPr>
        <p:txBody>
          <a:bodyPr/>
          <a:lstStyle>
            <a:lvl1pPr marL="0" indent="0">
              <a:buNone/>
              <a:defRPr sz="2133"/>
            </a:lvl1pPr>
            <a:lvl2pPr marL="609585" indent="0">
              <a:buNone/>
              <a:defRPr sz="1867"/>
            </a:lvl2pPr>
            <a:lvl3pPr marL="1219170" indent="0">
              <a:buNone/>
              <a:defRPr sz="1600"/>
            </a:lvl3pPr>
            <a:lvl4pPr marL="1828754" indent="0">
              <a:buNone/>
              <a:defRPr sz="1333"/>
            </a:lvl4pPr>
            <a:lvl5pPr marL="2438339" indent="0">
              <a:buNone/>
              <a:defRPr sz="1333"/>
            </a:lvl5pPr>
            <a:lvl6pPr marL="3047924" indent="0">
              <a:buNone/>
              <a:defRPr sz="1333"/>
            </a:lvl6pPr>
            <a:lvl7pPr marL="3657509" indent="0">
              <a:buNone/>
              <a:defRPr sz="1333"/>
            </a:lvl7pPr>
            <a:lvl8pPr marL="4267093" indent="0">
              <a:buNone/>
              <a:defRPr sz="1333"/>
            </a:lvl8pPr>
            <a:lvl9pPr marL="4876678" indent="0">
              <a:buNone/>
              <a:defRPr sz="1333"/>
            </a:lvl9pPr>
          </a:lstStyle>
          <a:p>
            <a:pPr lvl="0"/>
            <a:r>
              <a:rPr lang="en-GB"/>
              <a:t>Click to edit Master text styles</a:t>
            </a:r>
          </a:p>
        </p:txBody>
      </p:sp>
      <p:sp>
        <p:nvSpPr>
          <p:cNvPr id="5" name="Date Placeholder 4"/>
          <p:cNvSpPr>
            <a:spLocks noGrp="1"/>
          </p:cNvSpPr>
          <p:nvPr>
            <p:ph type="dt" sz="half" idx="10"/>
          </p:nvPr>
        </p:nvSpPr>
        <p:spPr/>
        <p:txBody>
          <a:bodyPr/>
          <a:lstStyle/>
          <a:p>
            <a:fld id="{B58CE443-26A4-AF42-A6DE-7EDE5EF74EDB}" type="datetimeFigureOut">
              <a:rPr lang="en-US" smtClean="0"/>
              <a:t>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592E5F1-A0B7-004B-8CB0-9757AEA5C706}" type="slidenum">
              <a:rPr lang="en-US" smtClean="0"/>
              <a:t>‹#›</a:t>
            </a:fld>
            <a:endParaRPr lang="en-US"/>
          </a:p>
        </p:txBody>
      </p:sp>
    </p:spTree>
    <p:extLst>
      <p:ext uri="{BB962C8B-B14F-4D97-AF65-F5344CB8AC3E}">
        <p14:creationId xmlns:p14="http://schemas.microsoft.com/office/powerpoint/2010/main" val="25612705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09600"/>
            <a:ext cx="2211884" cy="2133600"/>
          </a:xfrm>
        </p:spPr>
        <p:txBody>
          <a:bodyPr anchor="b"/>
          <a:lstStyle>
            <a:lvl1pPr>
              <a:defRPr sz="4267"/>
            </a:lvl1pPr>
          </a:lstStyle>
          <a:p>
            <a:r>
              <a:rPr lang="en-GB"/>
              <a:t>Click to edit Master title style</a:t>
            </a:r>
            <a:endParaRPr lang="en-US" dirty="0"/>
          </a:p>
        </p:txBody>
      </p:sp>
      <p:sp>
        <p:nvSpPr>
          <p:cNvPr id="3" name="Picture Placeholder 2"/>
          <p:cNvSpPr>
            <a:spLocks noGrp="1" noChangeAspect="1"/>
          </p:cNvSpPr>
          <p:nvPr>
            <p:ph type="pic" idx="1"/>
          </p:nvPr>
        </p:nvSpPr>
        <p:spPr>
          <a:xfrm>
            <a:off x="2915543" y="1316569"/>
            <a:ext cx="3471863" cy="6498167"/>
          </a:xfrm>
        </p:spPr>
        <p:txBody>
          <a:bodyPr anchor="t"/>
          <a:lstStyle>
            <a:lvl1pPr marL="0" indent="0">
              <a:buNone/>
              <a:defRPr sz="4267"/>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GB"/>
              <a:t>Click icon to add picture</a:t>
            </a:r>
            <a:endParaRPr lang="en-US" dirty="0"/>
          </a:p>
        </p:txBody>
      </p:sp>
      <p:sp>
        <p:nvSpPr>
          <p:cNvPr id="4" name="Text Placeholder 3"/>
          <p:cNvSpPr>
            <a:spLocks noGrp="1"/>
          </p:cNvSpPr>
          <p:nvPr>
            <p:ph type="body" sz="half" idx="2"/>
          </p:nvPr>
        </p:nvSpPr>
        <p:spPr>
          <a:xfrm>
            <a:off x="472381" y="2743200"/>
            <a:ext cx="2211884" cy="5082117"/>
          </a:xfrm>
        </p:spPr>
        <p:txBody>
          <a:bodyPr/>
          <a:lstStyle>
            <a:lvl1pPr marL="0" indent="0">
              <a:buNone/>
              <a:defRPr sz="2133"/>
            </a:lvl1pPr>
            <a:lvl2pPr marL="609585" indent="0">
              <a:buNone/>
              <a:defRPr sz="1867"/>
            </a:lvl2pPr>
            <a:lvl3pPr marL="1219170" indent="0">
              <a:buNone/>
              <a:defRPr sz="1600"/>
            </a:lvl3pPr>
            <a:lvl4pPr marL="1828754" indent="0">
              <a:buNone/>
              <a:defRPr sz="1333"/>
            </a:lvl4pPr>
            <a:lvl5pPr marL="2438339" indent="0">
              <a:buNone/>
              <a:defRPr sz="1333"/>
            </a:lvl5pPr>
            <a:lvl6pPr marL="3047924" indent="0">
              <a:buNone/>
              <a:defRPr sz="1333"/>
            </a:lvl6pPr>
            <a:lvl7pPr marL="3657509" indent="0">
              <a:buNone/>
              <a:defRPr sz="1333"/>
            </a:lvl7pPr>
            <a:lvl8pPr marL="4267093" indent="0">
              <a:buNone/>
              <a:defRPr sz="1333"/>
            </a:lvl8pPr>
            <a:lvl9pPr marL="4876678" indent="0">
              <a:buNone/>
              <a:defRPr sz="1333"/>
            </a:lvl9pPr>
          </a:lstStyle>
          <a:p>
            <a:pPr lvl="0"/>
            <a:r>
              <a:rPr lang="en-GB"/>
              <a:t>Click to edit Master text styles</a:t>
            </a:r>
          </a:p>
        </p:txBody>
      </p:sp>
      <p:sp>
        <p:nvSpPr>
          <p:cNvPr id="5" name="Date Placeholder 4"/>
          <p:cNvSpPr>
            <a:spLocks noGrp="1"/>
          </p:cNvSpPr>
          <p:nvPr>
            <p:ph type="dt" sz="half" idx="10"/>
          </p:nvPr>
        </p:nvSpPr>
        <p:spPr/>
        <p:txBody>
          <a:bodyPr/>
          <a:lstStyle/>
          <a:p>
            <a:fld id="{B58CE443-26A4-AF42-A6DE-7EDE5EF74EDB}" type="datetimeFigureOut">
              <a:rPr lang="en-US" smtClean="0"/>
              <a:t>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592E5F1-A0B7-004B-8CB0-9757AEA5C706}" type="slidenum">
              <a:rPr lang="en-US" smtClean="0"/>
              <a:t>‹#›</a:t>
            </a:fld>
            <a:endParaRPr lang="en-US"/>
          </a:p>
        </p:txBody>
      </p:sp>
    </p:spTree>
    <p:extLst>
      <p:ext uri="{BB962C8B-B14F-4D97-AF65-F5344CB8AC3E}">
        <p14:creationId xmlns:p14="http://schemas.microsoft.com/office/powerpoint/2010/main" val="35919571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58CE443-26A4-AF42-A6DE-7EDE5EF74EDB}" type="datetimeFigureOut">
              <a:rPr lang="en-US" smtClean="0"/>
              <a:t>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592E5F1-A0B7-004B-8CB0-9757AEA5C706}" type="slidenum">
              <a:rPr lang="en-US" smtClean="0"/>
              <a:t>‹#›</a:t>
            </a:fld>
            <a:endParaRPr lang="en-US"/>
          </a:p>
        </p:txBody>
      </p:sp>
    </p:spTree>
    <p:extLst>
      <p:ext uri="{BB962C8B-B14F-4D97-AF65-F5344CB8AC3E}">
        <p14:creationId xmlns:p14="http://schemas.microsoft.com/office/powerpoint/2010/main" val="21470475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486834"/>
            <a:ext cx="1478756" cy="7749117"/>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471488" y="486834"/>
            <a:ext cx="4350544" cy="7749117"/>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58CE443-26A4-AF42-A6DE-7EDE5EF74EDB}" type="datetimeFigureOut">
              <a:rPr lang="en-US" smtClean="0"/>
              <a:t>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592E5F1-A0B7-004B-8CB0-9757AEA5C706}" type="slidenum">
              <a:rPr lang="en-US" smtClean="0"/>
              <a:t>‹#›</a:t>
            </a:fld>
            <a:endParaRPr lang="en-US"/>
          </a:p>
        </p:txBody>
      </p:sp>
    </p:spTree>
    <p:extLst>
      <p:ext uri="{BB962C8B-B14F-4D97-AF65-F5344CB8AC3E}">
        <p14:creationId xmlns:p14="http://schemas.microsoft.com/office/powerpoint/2010/main" val="13552098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486836"/>
            <a:ext cx="5915025" cy="1767417"/>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471488" y="2434167"/>
            <a:ext cx="5915025" cy="580178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471488" y="8475136"/>
            <a:ext cx="1543050" cy="486833"/>
          </a:xfrm>
          <a:prstGeom prst="rect">
            <a:avLst/>
          </a:prstGeom>
        </p:spPr>
        <p:txBody>
          <a:bodyPr vert="horz" lIns="91440" tIns="45720" rIns="91440" bIns="45720" rtlCol="0" anchor="ctr"/>
          <a:lstStyle>
            <a:lvl1pPr algn="l">
              <a:defRPr sz="1600">
                <a:solidFill>
                  <a:schemeClr val="tx1">
                    <a:tint val="75000"/>
                  </a:schemeClr>
                </a:solidFill>
              </a:defRPr>
            </a:lvl1pPr>
          </a:lstStyle>
          <a:p>
            <a:fld id="{B58CE443-26A4-AF42-A6DE-7EDE5EF74EDB}" type="datetimeFigureOut">
              <a:rPr lang="en-US" smtClean="0"/>
              <a:t>7/20/23</a:t>
            </a:fld>
            <a:endParaRPr lang="en-US"/>
          </a:p>
        </p:txBody>
      </p:sp>
      <p:sp>
        <p:nvSpPr>
          <p:cNvPr id="5" name="Footer Placeholder 4"/>
          <p:cNvSpPr>
            <a:spLocks noGrp="1"/>
          </p:cNvSpPr>
          <p:nvPr>
            <p:ph type="ftr" sz="quarter" idx="3"/>
          </p:nvPr>
        </p:nvSpPr>
        <p:spPr>
          <a:xfrm>
            <a:off x="2271713" y="8475136"/>
            <a:ext cx="2314575" cy="486833"/>
          </a:xfrm>
          <a:prstGeom prst="rect">
            <a:avLst/>
          </a:prstGeom>
        </p:spPr>
        <p:txBody>
          <a:bodyPr vert="horz" lIns="91440" tIns="45720" rIns="91440" bIns="45720" rtlCol="0" anchor="ctr"/>
          <a:lstStyle>
            <a:lvl1pPr algn="ctr">
              <a:defRPr sz="16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4843463" y="8475136"/>
            <a:ext cx="1543050" cy="486833"/>
          </a:xfrm>
          <a:prstGeom prst="rect">
            <a:avLst/>
          </a:prstGeom>
        </p:spPr>
        <p:txBody>
          <a:bodyPr vert="horz" lIns="91440" tIns="45720" rIns="91440" bIns="45720" rtlCol="0" anchor="ctr"/>
          <a:lstStyle>
            <a:lvl1pPr algn="r">
              <a:defRPr sz="1600">
                <a:solidFill>
                  <a:schemeClr val="tx1">
                    <a:tint val="75000"/>
                  </a:schemeClr>
                </a:solidFill>
              </a:defRPr>
            </a:lvl1pPr>
          </a:lstStyle>
          <a:p>
            <a:fld id="{1592E5F1-A0B7-004B-8CB0-9757AEA5C706}" type="slidenum">
              <a:rPr lang="en-US" smtClean="0"/>
              <a:t>‹#›</a:t>
            </a:fld>
            <a:endParaRPr lang="en-US"/>
          </a:p>
        </p:txBody>
      </p:sp>
    </p:spTree>
    <p:extLst>
      <p:ext uri="{BB962C8B-B14F-4D97-AF65-F5344CB8AC3E}">
        <p14:creationId xmlns:p14="http://schemas.microsoft.com/office/powerpoint/2010/main" val="169482711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219170" rtl="0" eaLnBrk="1" latinLnBrk="0" hangingPunct="1">
        <a:lnSpc>
          <a:spcPct val="90000"/>
        </a:lnSpc>
        <a:spcBef>
          <a:spcPct val="0"/>
        </a:spcBef>
        <a:buNone/>
        <a:defRPr sz="5867" kern="1200">
          <a:solidFill>
            <a:schemeClr val="tx1"/>
          </a:solidFill>
          <a:latin typeface="+mj-lt"/>
          <a:ea typeface="+mj-ea"/>
          <a:cs typeface="+mj-cs"/>
        </a:defRPr>
      </a:lvl1pPr>
    </p:titleStyle>
    <p:bodyStyle>
      <a:lvl1pPr marL="304792" indent="-304792" algn="l" defTabSz="1219170" rtl="0" eaLnBrk="1" latinLnBrk="0" hangingPunct="1">
        <a:lnSpc>
          <a:spcPct val="90000"/>
        </a:lnSpc>
        <a:spcBef>
          <a:spcPts val="1333"/>
        </a:spcBef>
        <a:buFont typeface="Arial" panose="020B0604020202020204" pitchFamily="34" charset="0"/>
        <a:buChar char="•"/>
        <a:defRPr sz="3733" kern="1200">
          <a:solidFill>
            <a:schemeClr val="tx1"/>
          </a:solidFill>
          <a:latin typeface="+mn-lt"/>
          <a:ea typeface="+mn-ea"/>
          <a:cs typeface="+mn-cs"/>
        </a:defRPr>
      </a:lvl1pPr>
      <a:lvl2pPr marL="914377" indent="-304792" algn="l" defTabSz="1219170" rtl="0" eaLnBrk="1" latinLnBrk="0" hangingPunct="1">
        <a:lnSpc>
          <a:spcPct val="90000"/>
        </a:lnSpc>
        <a:spcBef>
          <a:spcPts val="667"/>
        </a:spcBef>
        <a:buFont typeface="Arial" panose="020B0604020202020204" pitchFamily="34" charset="0"/>
        <a:buChar char="•"/>
        <a:defRPr sz="3200" kern="1200">
          <a:solidFill>
            <a:schemeClr val="tx1"/>
          </a:solidFill>
          <a:latin typeface="+mn-lt"/>
          <a:ea typeface="+mn-ea"/>
          <a:cs typeface="+mn-cs"/>
        </a:defRPr>
      </a:lvl2pPr>
      <a:lvl3pPr marL="1523962" indent="-304792" algn="l" defTabSz="1219170" rtl="0" eaLnBrk="1" latinLnBrk="0" hangingPunct="1">
        <a:lnSpc>
          <a:spcPct val="90000"/>
        </a:lnSpc>
        <a:spcBef>
          <a:spcPts val="667"/>
        </a:spcBef>
        <a:buFont typeface="Arial" panose="020B0604020202020204" pitchFamily="34" charset="0"/>
        <a:buChar char="•"/>
        <a:defRPr sz="2667" kern="1200">
          <a:solidFill>
            <a:schemeClr val="tx1"/>
          </a:solidFill>
          <a:latin typeface="+mn-lt"/>
          <a:ea typeface="+mn-ea"/>
          <a:cs typeface="+mn-cs"/>
        </a:defRPr>
      </a:lvl3pPr>
      <a:lvl4pPr marL="2133547"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4pPr>
      <a:lvl5pPr marL="2743131"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5pPr>
      <a:lvl6pPr marL="335271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6pPr>
      <a:lvl7pPr marL="3962301"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7pPr>
      <a:lvl8pPr marL="457188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8pPr>
      <a:lvl9pPr marL="5181470"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eg"/><Relationship Id="rId13" Type="http://schemas.openxmlformats.org/officeDocument/2006/relationships/image" Target="../media/image12.jpeg"/><Relationship Id="rId3" Type="http://schemas.openxmlformats.org/officeDocument/2006/relationships/image" Target="../media/image2.jpeg"/><Relationship Id="rId7" Type="http://schemas.openxmlformats.org/officeDocument/2006/relationships/image" Target="../media/image6.png"/><Relationship Id="rId12" Type="http://schemas.openxmlformats.org/officeDocument/2006/relationships/image" Target="../media/image11.jpe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5.tiff"/><Relationship Id="rId11" Type="http://schemas.openxmlformats.org/officeDocument/2006/relationships/image" Target="../media/image10.tiff"/><Relationship Id="rId5" Type="http://schemas.openxmlformats.org/officeDocument/2006/relationships/image" Target="../media/image4.jpeg"/><Relationship Id="rId10" Type="http://schemas.openxmlformats.org/officeDocument/2006/relationships/image" Target="../media/image9.jpeg"/><Relationship Id="rId4" Type="http://schemas.openxmlformats.org/officeDocument/2006/relationships/image" Target="../media/image3.jpeg"/><Relationship Id="rId9" Type="http://schemas.openxmlformats.org/officeDocument/2006/relationships/image" Target="../media/image8.jpeg"/><Relationship Id="rId14" Type="http://schemas.openxmlformats.org/officeDocument/2006/relationships/image" Target="../media/image13.jpeg"/></Relationships>
</file>

<file path=ppt/slides/_rels/slide2.xml.rels><?xml version="1.0" encoding="UTF-8" standalone="yes"?>
<Relationships xmlns="http://schemas.openxmlformats.org/package/2006/relationships"><Relationship Id="rId8" Type="http://schemas.openxmlformats.org/officeDocument/2006/relationships/image" Target="../media/image19.jpeg"/><Relationship Id="rId13" Type="http://schemas.openxmlformats.org/officeDocument/2006/relationships/image" Target="../media/image24.jpeg"/><Relationship Id="rId3" Type="http://schemas.openxmlformats.org/officeDocument/2006/relationships/image" Target="../media/image14.jpeg"/><Relationship Id="rId7" Type="http://schemas.openxmlformats.org/officeDocument/2006/relationships/image" Target="../media/image18.jpeg"/><Relationship Id="rId12" Type="http://schemas.openxmlformats.org/officeDocument/2006/relationships/image" Target="../media/image23.tiff"/><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17.jpeg"/><Relationship Id="rId11" Type="http://schemas.openxmlformats.org/officeDocument/2006/relationships/image" Target="../media/image22.jpeg"/><Relationship Id="rId5" Type="http://schemas.openxmlformats.org/officeDocument/2006/relationships/image" Target="../media/image16.tiff"/><Relationship Id="rId10" Type="http://schemas.openxmlformats.org/officeDocument/2006/relationships/image" Target="../media/image21.jpeg"/><Relationship Id="rId4" Type="http://schemas.openxmlformats.org/officeDocument/2006/relationships/image" Target="../media/image15.jpeg"/><Relationship Id="rId9" Type="http://schemas.openxmlformats.org/officeDocument/2006/relationships/image" Target="../media/image20.jpeg"/><Relationship Id="rId14" Type="http://schemas.openxmlformats.org/officeDocument/2006/relationships/image" Target="../media/image25.jpeg"/></Relationships>
</file>

<file path=ppt/slides/_rels/slide3.xml.rels><?xml version="1.0" encoding="UTF-8" standalone="yes"?>
<Relationships xmlns="http://schemas.openxmlformats.org/package/2006/relationships"><Relationship Id="rId8" Type="http://schemas.openxmlformats.org/officeDocument/2006/relationships/image" Target="../media/image31.jpeg"/><Relationship Id="rId13" Type="http://schemas.openxmlformats.org/officeDocument/2006/relationships/image" Target="../media/image36.jpeg"/><Relationship Id="rId3" Type="http://schemas.openxmlformats.org/officeDocument/2006/relationships/image" Target="../media/image26.tiff"/><Relationship Id="rId7" Type="http://schemas.openxmlformats.org/officeDocument/2006/relationships/image" Target="../media/image30.jpeg"/><Relationship Id="rId12" Type="http://schemas.openxmlformats.org/officeDocument/2006/relationships/image" Target="../media/image35.jpe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29.png"/><Relationship Id="rId11" Type="http://schemas.openxmlformats.org/officeDocument/2006/relationships/image" Target="../media/image34.jpeg"/><Relationship Id="rId5" Type="http://schemas.openxmlformats.org/officeDocument/2006/relationships/image" Target="../media/image28.jpeg"/><Relationship Id="rId10" Type="http://schemas.openxmlformats.org/officeDocument/2006/relationships/image" Target="../media/image33.tiff"/><Relationship Id="rId4" Type="http://schemas.openxmlformats.org/officeDocument/2006/relationships/image" Target="../media/image27.jpeg"/><Relationship Id="rId9" Type="http://schemas.openxmlformats.org/officeDocument/2006/relationships/image" Target="../media/image32.jpeg"/></Relationships>
</file>

<file path=ppt/slides/_rels/slide4.xml.rels><?xml version="1.0" encoding="UTF-8" standalone="yes"?>
<Relationships xmlns="http://schemas.openxmlformats.org/package/2006/relationships"><Relationship Id="rId8" Type="http://schemas.openxmlformats.org/officeDocument/2006/relationships/image" Target="../media/image42.tiff"/><Relationship Id="rId13" Type="http://schemas.openxmlformats.org/officeDocument/2006/relationships/image" Target="../media/image47.jpeg"/><Relationship Id="rId3" Type="http://schemas.openxmlformats.org/officeDocument/2006/relationships/image" Target="../media/image37.jpeg"/><Relationship Id="rId7" Type="http://schemas.openxmlformats.org/officeDocument/2006/relationships/image" Target="../media/image41.jpeg"/><Relationship Id="rId12" Type="http://schemas.openxmlformats.org/officeDocument/2006/relationships/image" Target="../media/image46.jpe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40.jpeg"/><Relationship Id="rId11" Type="http://schemas.openxmlformats.org/officeDocument/2006/relationships/image" Target="../media/image45.jpeg"/><Relationship Id="rId5" Type="http://schemas.openxmlformats.org/officeDocument/2006/relationships/image" Target="../media/image39.jpeg"/><Relationship Id="rId15" Type="http://schemas.openxmlformats.org/officeDocument/2006/relationships/image" Target="../media/image49.png"/><Relationship Id="rId10" Type="http://schemas.openxmlformats.org/officeDocument/2006/relationships/image" Target="../media/image44.jpeg"/><Relationship Id="rId4" Type="http://schemas.openxmlformats.org/officeDocument/2006/relationships/image" Target="../media/image38.jpeg"/><Relationship Id="rId9" Type="http://schemas.openxmlformats.org/officeDocument/2006/relationships/image" Target="../media/image43.jpeg"/><Relationship Id="rId14" Type="http://schemas.openxmlformats.org/officeDocument/2006/relationships/image" Target="../media/image48.jpeg"/></Relationships>
</file>

<file path=ppt/slides/_rels/slide5.xml.rels><?xml version="1.0" encoding="UTF-8" standalone="yes"?>
<Relationships xmlns="http://schemas.openxmlformats.org/package/2006/relationships"><Relationship Id="rId8" Type="http://schemas.openxmlformats.org/officeDocument/2006/relationships/image" Target="../media/image55.tiff"/><Relationship Id="rId13" Type="http://schemas.openxmlformats.org/officeDocument/2006/relationships/image" Target="../media/image60.jpeg"/><Relationship Id="rId18" Type="http://schemas.openxmlformats.org/officeDocument/2006/relationships/image" Target="../media/image65.tiff"/><Relationship Id="rId26" Type="http://schemas.openxmlformats.org/officeDocument/2006/relationships/image" Target="../media/image73.jpeg"/><Relationship Id="rId3" Type="http://schemas.openxmlformats.org/officeDocument/2006/relationships/image" Target="../media/image50.png"/><Relationship Id="rId21" Type="http://schemas.openxmlformats.org/officeDocument/2006/relationships/image" Target="../media/image68.jpeg"/><Relationship Id="rId7" Type="http://schemas.openxmlformats.org/officeDocument/2006/relationships/image" Target="../media/image54.tiff"/><Relationship Id="rId12" Type="http://schemas.openxmlformats.org/officeDocument/2006/relationships/image" Target="../media/image59.jpeg"/><Relationship Id="rId17" Type="http://schemas.openxmlformats.org/officeDocument/2006/relationships/image" Target="../media/image64.jpeg"/><Relationship Id="rId25" Type="http://schemas.openxmlformats.org/officeDocument/2006/relationships/image" Target="../media/image72.jpeg"/><Relationship Id="rId2" Type="http://schemas.openxmlformats.org/officeDocument/2006/relationships/image" Target="../media/image1.jpeg"/><Relationship Id="rId16" Type="http://schemas.openxmlformats.org/officeDocument/2006/relationships/image" Target="../media/image63.tiff"/><Relationship Id="rId20" Type="http://schemas.openxmlformats.org/officeDocument/2006/relationships/image" Target="../media/image67.jpeg"/><Relationship Id="rId1" Type="http://schemas.openxmlformats.org/officeDocument/2006/relationships/slideLayout" Target="../slideLayouts/slideLayout7.xml"/><Relationship Id="rId6" Type="http://schemas.openxmlformats.org/officeDocument/2006/relationships/image" Target="../media/image53.jpeg"/><Relationship Id="rId11" Type="http://schemas.openxmlformats.org/officeDocument/2006/relationships/image" Target="../media/image58.jpeg"/><Relationship Id="rId24" Type="http://schemas.openxmlformats.org/officeDocument/2006/relationships/image" Target="../media/image71.jpeg"/><Relationship Id="rId5" Type="http://schemas.openxmlformats.org/officeDocument/2006/relationships/image" Target="../media/image52.jpeg"/><Relationship Id="rId15" Type="http://schemas.openxmlformats.org/officeDocument/2006/relationships/image" Target="../media/image62.jpeg"/><Relationship Id="rId23" Type="http://schemas.openxmlformats.org/officeDocument/2006/relationships/image" Target="../media/image70.jpeg"/><Relationship Id="rId10" Type="http://schemas.openxmlformats.org/officeDocument/2006/relationships/image" Target="../media/image57.jpeg"/><Relationship Id="rId19" Type="http://schemas.openxmlformats.org/officeDocument/2006/relationships/image" Target="../media/image66.jpeg"/><Relationship Id="rId4" Type="http://schemas.openxmlformats.org/officeDocument/2006/relationships/image" Target="../media/image51.jpeg"/><Relationship Id="rId9" Type="http://schemas.openxmlformats.org/officeDocument/2006/relationships/image" Target="../media/image56.tiff"/><Relationship Id="rId14" Type="http://schemas.openxmlformats.org/officeDocument/2006/relationships/image" Target="../media/image61.jpeg"/><Relationship Id="rId22" Type="http://schemas.openxmlformats.org/officeDocument/2006/relationships/image" Target="../media/image69.jpeg"/><Relationship Id="rId27" Type="http://schemas.openxmlformats.org/officeDocument/2006/relationships/image" Target="../media/image74.jpeg"/></Relationships>
</file>

<file path=ppt/slides/_rels/slide6.xml.rels><?xml version="1.0" encoding="UTF-8" standalone="yes"?>
<Relationships xmlns="http://schemas.openxmlformats.org/package/2006/relationships"><Relationship Id="rId8" Type="http://schemas.openxmlformats.org/officeDocument/2006/relationships/image" Target="../media/image80.jpeg"/><Relationship Id="rId3" Type="http://schemas.openxmlformats.org/officeDocument/2006/relationships/image" Target="../media/image75.jpeg"/><Relationship Id="rId7" Type="http://schemas.openxmlformats.org/officeDocument/2006/relationships/image" Target="../media/image79.jpe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78.jpeg"/><Relationship Id="rId5" Type="http://schemas.openxmlformats.org/officeDocument/2006/relationships/image" Target="../media/image77.jpeg"/><Relationship Id="rId10" Type="http://schemas.openxmlformats.org/officeDocument/2006/relationships/image" Target="../media/image50.png"/><Relationship Id="rId4" Type="http://schemas.openxmlformats.org/officeDocument/2006/relationships/image" Target="../media/image76.jpeg"/><Relationship Id="rId9" Type="http://schemas.openxmlformats.org/officeDocument/2006/relationships/image" Target="../media/image8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Picture 23">
            <a:extLst>
              <a:ext uri="{FF2B5EF4-FFF2-40B4-BE49-F238E27FC236}">
                <a16:creationId xmlns:a16="http://schemas.microsoft.com/office/drawing/2014/main" id="{68A3A6E4-14BB-054E-B3B1-7BCF5DF456C0}"/>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1" y="0"/>
            <a:ext cx="6858000" cy="9150634"/>
          </a:xfrm>
          <a:prstGeom prst="rect">
            <a:avLst/>
          </a:prstGeom>
        </p:spPr>
      </p:pic>
      <p:sp>
        <p:nvSpPr>
          <p:cNvPr id="13" name="Rectangle 12">
            <a:extLst>
              <a:ext uri="{FF2B5EF4-FFF2-40B4-BE49-F238E27FC236}">
                <a16:creationId xmlns:a16="http://schemas.microsoft.com/office/drawing/2014/main" id="{41A654A9-EB34-354C-9B24-14EFB9384461}"/>
              </a:ext>
            </a:extLst>
          </p:cNvPr>
          <p:cNvSpPr/>
          <p:nvPr/>
        </p:nvSpPr>
        <p:spPr>
          <a:xfrm>
            <a:off x="1534885" y="483542"/>
            <a:ext cx="5200649" cy="1778820"/>
          </a:xfrm>
          <a:prstGeom prst="rect">
            <a:avLst/>
          </a:prstGeom>
          <a:solidFill>
            <a:schemeClr val="bg1">
              <a:alpha val="70000"/>
            </a:schemeClr>
          </a:solidFill>
        </p:spPr>
        <p:txBody>
          <a:bodyPr wrap="square">
            <a:spAutoFit/>
          </a:bodyPr>
          <a:lstStyle/>
          <a:p>
            <a:pPr>
              <a:lnSpc>
                <a:spcPct val="115000"/>
              </a:lnSpc>
              <a:spcAft>
                <a:spcPts val="0"/>
              </a:spcAft>
            </a:pPr>
            <a:r>
              <a:rPr lang="en-GB" sz="1200" dirty="0"/>
              <a:t>This story follows Jewel and her hilarious hamster, Fizz, who hide in an old bookshop to escape the bullies that are chasing her. Whilst inside, she stumbles across an unusual atlas which acts as a portal and transports her to Folio, a kind of enchanting Narnia. She meets a librarian who gives her an exciting but dangerous task; to rescue her Aunt Evie, the Empress of Folio. Jewel embarks on an adventure of a lifetime, where she learns some important truths along the way. The Frozen Sea is a story you will instantly fall in love with and will make your imagination run wild!</a:t>
            </a:r>
          </a:p>
        </p:txBody>
      </p:sp>
      <p:sp>
        <p:nvSpPr>
          <p:cNvPr id="2" name="TextBox 1">
            <a:extLst>
              <a:ext uri="{FF2B5EF4-FFF2-40B4-BE49-F238E27FC236}">
                <a16:creationId xmlns:a16="http://schemas.microsoft.com/office/drawing/2014/main" id="{C855A98C-8DC0-EA4A-8E16-89127D7418B7}"/>
              </a:ext>
            </a:extLst>
          </p:cNvPr>
          <p:cNvSpPr txBox="1"/>
          <p:nvPr/>
        </p:nvSpPr>
        <p:spPr>
          <a:xfrm>
            <a:off x="122465" y="81641"/>
            <a:ext cx="6604905" cy="369332"/>
          </a:xfrm>
          <a:prstGeom prst="rect">
            <a:avLst/>
          </a:prstGeom>
          <a:solidFill>
            <a:schemeClr val="lt1">
              <a:alpha val="50000"/>
            </a:schemeClr>
          </a:solidFill>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US" b="1" u="sng" dirty="0"/>
              <a:t>KS2 SAT Reading score of 105+</a:t>
            </a:r>
          </a:p>
        </p:txBody>
      </p:sp>
      <p:sp>
        <p:nvSpPr>
          <p:cNvPr id="8" name="Rectangle 7">
            <a:extLst>
              <a:ext uri="{FF2B5EF4-FFF2-40B4-BE49-F238E27FC236}">
                <a16:creationId xmlns:a16="http://schemas.microsoft.com/office/drawing/2014/main" id="{75ECC500-27BE-CC47-B0FF-FBDEEDDADED8}"/>
              </a:ext>
            </a:extLst>
          </p:cNvPr>
          <p:cNvSpPr/>
          <p:nvPr/>
        </p:nvSpPr>
        <p:spPr>
          <a:xfrm>
            <a:off x="122465" y="2815568"/>
            <a:ext cx="881970" cy="1053109"/>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Calibri" panose="020F0502020204030204" pitchFamily="34" charset="0"/>
              </a:rPr>
              <a:t>If this sounds good then you could also read…</a:t>
            </a:r>
            <a:endParaRPr lang="en-GB" sz="1100" dirty="0">
              <a:latin typeface="Arial" panose="020B0604020202020204" pitchFamily="34" charset="0"/>
              <a:ea typeface="Arial" panose="020B0604020202020204" pitchFamily="34" charset="0"/>
            </a:endParaRPr>
          </a:p>
        </p:txBody>
      </p:sp>
      <p:sp>
        <p:nvSpPr>
          <p:cNvPr id="15" name="Rectangle 14">
            <a:extLst>
              <a:ext uri="{FF2B5EF4-FFF2-40B4-BE49-F238E27FC236}">
                <a16:creationId xmlns:a16="http://schemas.microsoft.com/office/drawing/2014/main" id="{9AA88008-1A39-DE41-9814-EA92BED1FE63}"/>
              </a:ext>
            </a:extLst>
          </p:cNvPr>
          <p:cNvSpPr/>
          <p:nvPr/>
        </p:nvSpPr>
        <p:spPr>
          <a:xfrm>
            <a:off x="1512647" y="4650633"/>
            <a:ext cx="3151563" cy="2203552"/>
          </a:xfrm>
          <a:prstGeom prst="rect">
            <a:avLst/>
          </a:prstGeom>
          <a:solidFill>
            <a:schemeClr val="bg1">
              <a:alpha val="70000"/>
            </a:schemeClr>
          </a:solidFill>
        </p:spPr>
        <p:txBody>
          <a:bodyPr wrap="square">
            <a:spAutoFit/>
          </a:bodyPr>
          <a:lstStyle/>
          <a:p>
            <a:pPr>
              <a:lnSpc>
                <a:spcPct val="115000"/>
              </a:lnSpc>
              <a:spcAft>
                <a:spcPts val="0"/>
              </a:spcAft>
            </a:pPr>
            <a:r>
              <a:rPr lang="en-GB" sz="1200" dirty="0"/>
              <a:t>Eric’s best friend, Finn, was the world’s most enthusiastic prankster. Was, because Finn died recently of an illness…or did he? At Finn’s funeral, Eric receives a message from beyond the grave and it must be because this is Finn’s biggest prank ever, faking his own death! As Eric follows Finn’s cryptic instructions for various challenges, he goes down memory lane and through a scavenger hunt that will change Eric forever.</a:t>
            </a:r>
          </a:p>
        </p:txBody>
      </p:sp>
      <p:pic>
        <p:nvPicPr>
          <p:cNvPr id="3" name="Picture 2">
            <a:extLst>
              <a:ext uri="{FF2B5EF4-FFF2-40B4-BE49-F238E27FC236}">
                <a16:creationId xmlns:a16="http://schemas.microsoft.com/office/drawing/2014/main" id="{AEA852A0-B756-FC48-A4B4-9D54CEBD6263}"/>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60440" y="462415"/>
            <a:ext cx="1009143" cy="1570665"/>
          </a:xfrm>
          <a:prstGeom prst="rect">
            <a:avLst/>
          </a:prstGeom>
          <a:ln>
            <a:noFill/>
          </a:ln>
          <a:effectLst>
            <a:outerShdw blurRad="292100" dist="139700" dir="2700000" algn="tl" rotWithShape="0">
              <a:srgbClr val="333333">
                <a:alpha val="65000"/>
              </a:srgbClr>
            </a:outerShdw>
          </a:effectLst>
        </p:spPr>
      </p:pic>
      <p:sp>
        <p:nvSpPr>
          <p:cNvPr id="11" name="Rectangle 10">
            <a:extLst>
              <a:ext uri="{FF2B5EF4-FFF2-40B4-BE49-F238E27FC236}">
                <a16:creationId xmlns:a16="http://schemas.microsoft.com/office/drawing/2014/main" id="{136FF079-9B53-7A4D-A4E4-4AE1633C61A6}"/>
              </a:ext>
            </a:extLst>
          </p:cNvPr>
          <p:cNvSpPr/>
          <p:nvPr/>
        </p:nvSpPr>
        <p:spPr>
          <a:xfrm>
            <a:off x="122464" y="1861216"/>
            <a:ext cx="1289955" cy="469103"/>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Calibri" panose="020F0502020204030204" pitchFamily="34" charset="0"/>
              </a:rPr>
              <a:t>The Frozen Sea by Piers Torday</a:t>
            </a:r>
            <a:endParaRPr lang="en-GB" sz="1100" dirty="0">
              <a:latin typeface="Arial" panose="020B0604020202020204" pitchFamily="34" charset="0"/>
              <a:ea typeface="Arial" panose="020B0604020202020204" pitchFamily="34" charset="0"/>
            </a:endParaRPr>
          </a:p>
        </p:txBody>
      </p:sp>
      <p:pic>
        <p:nvPicPr>
          <p:cNvPr id="4" name="Picture 3">
            <a:extLst>
              <a:ext uri="{FF2B5EF4-FFF2-40B4-BE49-F238E27FC236}">
                <a16:creationId xmlns:a16="http://schemas.microsoft.com/office/drawing/2014/main" id="{020AE8E0-AFC0-BD4D-BCC5-41CB3A13CC85}"/>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143227" y="2457618"/>
            <a:ext cx="1150965" cy="1765284"/>
          </a:xfrm>
          <a:prstGeom prst="rect">
            <a:avLst/>
          </a:prstGeom>
          <a:ln>
            <a:noFill/>
          </a:ln>
          <a:effectLst>
            <a:outerShdw blurRad="292100" dist="139700" dir="2700000" algn="tl" rotWithShape="0">
              <a:srgbClr val="333333">
                <a:alpha val="65000"/>
              </a:srgbClr>
            </a:outerShdw>
          </a:effectLst>
        </p:spPr>
      </p:pic>
      <p:sp>
        <p:nvSpPr>
          <p:cNvPr id="12" name="Rectangle 11">
            <a:extLst>
              <a:ext uri="{FF2B5EF4-FFF2-40B4-BE49-F238E27FC236}">
                <a16:creationId xmlns:a16="http://schemas.microsoft.com/office/drawing/2014/main" id="{977F5F5A-7EEA-E449-A532-9349EB080D6D}"/>
              </a:ext>
            </a:extLst>
          </p:cNvPr>
          <p:cNvSpPr/>
          <p:nvPr/>
        </p:nvSpPr>
        <p:spPr>
          <a:xfrm>
            <a:off x="1077682" y="4124580"/>
            <a:ext cx="1289955" cy="469103"/>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Calibri" panose="020F0502020204030204" pitchFamily="34" charset="0"/>
              </a:rPr>
              <a:t>Artemis Fowl by Eoin Colfer</a:t>
            </a:r>
            <a:endParaRPr lang="en-GB" sz="1100" dirty="0">
              <a:latin typeface="Arial" panose="020B0604020202020204" pitchFamily="34" charset="0"/>
              <a:ea typeface="Arial" panose="020B0604020202020204" pitchFamily="34" charset="0"/>
            </a:endParaRPr>
          </a:p>
        </p:txBody>
      </p:sp>
      <p:pic>
        <p:nvPicPr>
          <p:cNvPr id="5" name="Picture 4">
            <a:extLst>
              <a:ext uri="{FF2B5EF4-FFF2-40B4-BE49-F238E27FC236}">
                <a16:creationId xmlns:a16="http://schemas.microsoft.com/office/drawing/2014/main" id="{43744B16-3573-3B4C-AF34-DB01F41C1EFC}"/>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600700" y="2473302"/>
            <a:ext cx="1169510" cy="1773325"/>
          </a:xfrm>
          <a:prstGeom prst="rect">
            <a:avLst/>
          </a:prstGeom>
          <a:ln>
            <a:noFill/>
          </a:ln>
          <a:effectLst>
            <a:outerShdw blurRad="292100" dist="139700" dir="2700000" algn="tl" rotWithShape="0">
              <a:srgbClr val="333333">
                <a:alpha val="65000"/>
              </a:srgbClr>
            </a:outerShdw>
          </a:effectLst>
        </p:spPr>
      </p:pic>
      <p:sp>
        <p:nvSpPr>
          <p:cNvPr id="14" name="Rectangle 13">
            <a:extLst>
              <a:ext uri="{FF2B5EF4-FFF2-40B4-BE49-F238E27FC236}">
                <a16:creationId xmlns:a16="http://schemas.microsoft.com/office/drawing/2014/main" id="{05472B72-1B74-3B48-BC72-049D060A2B60}"/>
              </a:ext>
            </a:extLst>
          </p:cNvPr>
          <p:cNvSpPr/>
          <p:nvPr/>
        </p:nvSpPr>
        <p:spPr>
          <a:xfrm>
            <a:off x="2436220" y="4124579"/>
            <a:ext cx="1503058" cy="469103"/>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Calibri" panose="020F0502020204030204" pitchFamily="34" charset="0"/>
              </a:rPr>
              <a:t>The Secret of Platform 13 by Eva Ibbotson</a:t>
            </a:r>
            <a:endParaRPr lang="en-GB" sz="1100" dirty="0">
              <a:latin typeface="Arial" panose="020B0604020202020204" pitchFamily="34" charset="0"/>
              <a:ea typeface="Arial" panose="020B0604020202020204" pitchFamily="34" charset="0"/>
            </a:endParaRPr>
          </a:p>
        </p:txBody>
      </p:sp>
      <p:pic>
        <p:nvPicPr>
          <p:cNvPr id="6" name="Picture 5">
            <a:extLst>
              <a:ext uri="{FF2B5EF4-FFF2-40B4-BE49-F238E27FC236}">
                <a16:creationId xmlns:a16="http://schemas.microsoft.com/office/drawing/2014/main" id="{2A366104-3AF0-E94F-8709-2EB2EA2263B0}"/>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4061758" y="2457618"/>
            <a:ext cx="1147465" cy="1752877"/>
          </a:xfrm>
          <a:prstGeom prst="rect">
            <a:avLst/>
          </a:prstGeom>
          <a:ln>
            <a:noFill/>
          </a:ln>
          <a:effectLst>
            <a:outerShdw blurRad="292100" dist="139700" dir="2700000" algn="tl" rotWithShape="0">
              <a:srgbClr val="333333">
                <a:alpha val="65000"/>
              </a:srgbClr>
            </a:outerShdw>
          </a:effectLst>
        </p:spPr>
      </p:pic>
      <p:sp>
        <p:nvSpPr>
          <p:cNvPr id="29" name="Rectangle 28">
            <a:extLst>
              <a:ext uri="{FF2B5EF4-FFF2-40B4-BE49-F238E27FC236}">
                <a16:creationId xmlns:a16="http://schemas.microsoft.com/office/drawing/2014/main" id="{F04FCAA8-CEDA-6640-8661-24D86330F101}"/>
              </a:ext>
            </a:extLst>
          </p:cNvPr>
          <p:cNvSpPr/>
          <p:nvPr/>
        </p:nvSpPr>
        <p:spPr>
          <a:xfrm>
            <a:off x="3991113" y="4124465"/>
            <a:ext cx="1289955" cy="469103"/>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Calibri" panose="020F0502020204030204" pitchFamily="34" charset="0"/>
              </a:rPr>
              <a:t>The 100 by Kass Morgan</a:t>
            </a:r>
            <a:endParaRPr lang="en-GB" sz="1100" dirty="0">
              <a:latin typeface="Arial" panose="020B0604020202020204" pitchFamily="34" charset="0"/>
              <a:ea typeface="Arial" panose="020B0604020202020204" pitchFamily="34" charset="0"/>
            </a:endParaRPr>
          </a:p>
        </p:txBody>
      </p:sp>
      <p:pic>
        <p:nvPicPr>
          <p:cNvPr id="30" name="Picture 6" descr="Home - The Redhill Academy - Nottingham">
            <a:extLst>
              <a:ext uri="{FF2B5EF4-FFF2-40B4-BE49-F238E27FC236}">
                <a16:creationId xmlns:a16="http://schemas.microsoft.com/office/drawing/2014/main" id="{8B4446A7-18C5-C854-8B4D-DC0993816836}"/>
              </a:ext>
            </a:extLst>
          </p:cNvPr>
          <p:cNvPicPr>
            <a:picLocks noChangeAspect="1" noChangeArrowheads="1"/>
          </p:cNvPicPr>
          <p:nvPr/>
        </p:nvPicPr>
        <p:blipFill rotWithShape="1">
          <a:blip r:embed="rId7" cstate="print">
            <a:extLst>
              <a:ext uri="{28A0092B-C50C-407E-A947-70E740481C1C}">
                <a14:useLocalDpi xmlns:a14="http://schemas.microsoft.com/office/drawing/2010/main"/>
              </a:ext>
            </a:extLst>
          </a:blip>
          <a:srcRect/>
          <a:stretch/>
        </p:blipFill>
        <p:spPr bwMode="auto">
          <a:xfrm>
            <a:off x="6312847" y="68075"/>
            <a:ext cx="350290" cy="401901"/>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Finn Jones was here - Simon James Green">
            <a:extLst>
              <a:ext uri="{FF2B5EF4-FFF2-40B4-BE49-F238E27FC236}">
                <a16:creationId xmlns:a16="http://schemas.microsoft.com/office/drawing/2014/main" id="{FAA5EF08-6D61-4634-A994-BBEF8D0F96BA}"/>
              </a:ext>
            </a:extLst>
          </p:cNvPr>
          <p:cNvPicPr>
            <a:picLocks noChangeAspect="1" noChangeArrowheads="1"/>
          </p:cNvPicPr>
          <p:nvPr/>
        </p:nvPicPr>
        <p:blipFill>
          <a:blip r:embed="rId8" cstate="print">
            <a:extLst>
              <a:ext uri="{28A0092B-C50C-407E-A947-70E740481C1C}">
                <a14:useLocalDpi xmlns:a14="http://schemas.microsoft.com/office/drawing/2010/main"/>
              </a:ext>
            </a:extLst>
          </a:blip>
          <a:srcRect/>
          <a:stretch>
            <a:fillRect/>
          </a:stretch>
        </p:blipFill>
        <p:spPr bwMode="auto">
          <a:xfrm>
            <a:off x="5131704" y="4699453"/>
            <a:ext cx="1177681" cy="180774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16" name="Rectangle 15">
            <a:extLst>
              <a:ext uri="{FF2B5EF4-FFF2-40B4-BE49-F238E27FC236}">
                <a16:creationId xmlns:a16="http://schemas.microsoft.com/office/drawing/2014/main" id="{708E85B5-CFB9-3845-83FA-1876A4F6D298}"/>
              </a:ext>
            </a:extLst>
          </p:cNvPr>
          <p:cNvSpPr/>
          <p:nvPr/>
        </p:nvSpPr>
        <p:spPr>
          <a:xfrm>
            <a:off x="4963774" y="6389088"/>
            <a:ext cx="1668021" cy="469167"/>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Calibri" panose="020F0502020204030204" pitchFamily="34" charset="0"/>
              </a:rPr>
              <a:t>Finn Jones Was Here by Simon James Green</a:t>
            </a:r>
            <a:endParaRPr lang="en-GB" sz="1100" dirty="0">
              <a:latin typeface="Arial" panose="020B0604020202020204" pitchFamily="34" charset="0"/>
              <a:ea typeface="Arial" panose="020B0604020202020204" pitchFamily="34" charset="0"/>
            </a:endParaRPr>
          </a:p>
        </p:txBody>
      </p:sp>
      <p:pic>
        <p:nvPicPr>
          <p:cNvPr id="32" name="Picture 31">
            <a:extLst>
              <a:ext uri="{FF2B5EF4-FFF2-40B4-BE49-F238E27FC236}">
                <a16:creationId xmlns:a16="http://schemas.microsoft.com/office/drawing/2014/main" id="{A0261EFF-D64E-4247-B730-3F87A012B810}"/>
              </a:ext>
            </a:extLst>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284245" y="7017101"/>
            <a:ext cx="1135339" cy="1823868"/>
          </a:xfrm>
          <a:prstGeom prst="rect">
            <a:avLst/>
          </a:prstGeom>
          <a:ln>
            <a:noFill/>
          </a:ln>
          <a:effectLst>
            <a:outerShdw blurRad="292100" dist="139700" dir="2700000" algn="tl" rotWithShape="0">
              <a:srgbClr val="333333">
                <a:alpha val="65000"/>
              </a:srgbClr>
            </a:outerShdw>
          </a:effectLst>
        </p:spPr>
      </p:pic>
      <p:sp>
        <p:nvSpPr>
          <p:cNvPr id="38" name="Rectangle 37">
            <a:extLst>
              <a:ext uri="{FF2B5EF4-FFF2-40B4-BE49-F238E27FC236}">
                <a16:creationId xmlns:a16="http://schemas.microsoft.com/office/drawing/2014/main" id="{80C81369-BE26-F140-AE1C-2305D8370F43}"/>
              </a:ext>
            </a:extLst>
          </p:cNvPr>
          <p:cNvSpPr/>
          <p:nvPr/>
        </p:nvSpPr>
        <p:spPr>
          <a:xfrm>
            <a:off x="76845" y="8630426"/>
            <a:ext cx="1557907" cy="469167"/>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Calibri" panose="020F0502020204030204" pitchFamily="34" charset="0"/>
              </a:rPr>
              <a:t>AniMalcolm by David Baddiel</a:t>
            </a:r>
            <a:endParaRPr lang="en-GB" sz="1100" dirty="0">
              <a:latin typeface="Arial" panose="020B0604020202020204" pitchFamily="34" charset="0"/>
              <a:ea typeface="Arial" panose="020B0604020202020204" pitchFamily="34" charset="0"/>
            </a:endParaRPr>
          </a:p>
        </p:txBody>
      </p:sp>
      <p:pic>
        <p:nvPicPr>
          <p:cNvPr id="1028" name="Picture 4" descr="Escape Room by Christopher Edge | Waterstones">
            <a:extLst>
              <a:ext uri="{FF2B5EF4-FFF2-40B4-BE49-F238E27FC236}">
                <a16:creationId xmlns:a16="http://schemas.microsoft.com/office/drawing/2014/main" id="{7330A2EF-7A5F-49C9-AD05-4AE292FB794F}"/>
              </a:ext>
            </a:extLst>
          </p:cNvPr>
          <p:cNvPicPr>
            <a:picLocks noChangeAspect="1" noChangeArrowheads="1"/>
          </p:cNvPicPr>
          <p:nvPr/>
        </p:nvPicPr>
        <p:blipFill>
          <a:blip r:embed="rId10" cstate="print">
            <a:extLst>
              <a:ext uri="{28A0092B-C50C-407E-A947-70E740481C1C}">
                <a14:useLocalDpi xmlns:a14="http://schemas.microsoft.com/office/drawing/2010/main"/>
              </a:ext>
            </a:extLst>
          </a:blip>
          <a:srcRect/>
          <a:stretch>
            <a:fillRect/>
          </a:stretch>
        </p:blipFill>
        <p:spPr bwMode="auto">
          <a:xfrm>
            <a:off x="2015788" y="6992961"/>
            <a:ext cx="1169824" cy="179972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40" name="Rectangle 39">
            <a:extLst>
              <a:ext uri="{FF2B5EF4-FFF2-40B4-BE49-F238E27FC236}">
                <a16:creationId xmlns:a16="http://schemas.microsoft.com/office/drawing/2014/main" id="{58E000B5-9502-C14A-B42F-C562B33F73FA}"/>
              </a:ext>
            </a:extLst>
          </p:cNvPr>
          <p:cNvSpPr/>
          <p:nvPr/>
        </p:nvSpPr>
        <p:spPr>
          <a:xfrm>
            <a:off x="1746742" y="8620507"/>
            <a:ext cx="1668021" cy="470257"/>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Calibri" panose="020F0502020204030204" pitchFamily="34" charset="0"/>
              </a:rPr>
              <a:t>Escape Room by Christopher Edge</a:t>
            </a:r>
          </a:p>
        </p:txBody>
      </p:sp>
      <p:pic>
        <p:nvPicPr>
          <p:cNvPr id="33" name="Picture 32">
            <a:extLst>
              <a:ext uri="{FF2B5EF4-FFF2-40B4-BE49-F238E27FC236}">
                <a16:creationId xmlns:a16="http://schemas.microsoft.com/office/drawing/2014/main" id="{981A39E1-A12C-4BC2-8EF9-45A04CE2C035}"/>
              </a:ext>
            </a:extLst>
          </p:cNvPr>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3749086" y="7018008"/>
            <a:ext cx="1183719" cy="1772713"/>
          </a:xfrm>
          <a:prstGeom prst="rect">
            <a:avLst/>
          </a:prstGeom>
          <a:ln>
            <a:noFill/>
          </a:ln>
          <a:effectLst>
            <a:outerShdw blurRad="292100" dist="139700" dir="2700000" algn="tl" rotWithShape="0">
              <a:srgbClr val="333333">
                <a:alpha val="65000"/>
              </a:srgbClr>
            </a:outerShdw>
          </a:effectLst>
        </p:spPr>
      </p:pic>
      <p:pic>
        <p:nvPicPr>
          <p:cNvPr id="34" name="Picture 2" descr="Counting by 7s: Amazon.co.uk: Sloan, Holly Goldberg: Books">
            <a:extLst>
              <a:ext uri="{FF2B5EF4-FFF2-40B4-BE49-F238E27FC236}">
                <a16:creationId xmlns:a16="http://schemas.microsoft.com/office/drawing/2014/main" id="{105B9D80-94AD-4954-B625-475C122CBC6A}"/>
              </a:ext>
            </a:extLst>
          </p:cNvPr>
          <p:cNvPicPr>
            <a:picLocks noChangeAspect="1" noChangeArrowheads="1"/>
          </p:cNvPicPr>
          <p:nvPr/>
        </p:nvPicPr>
        <p:blipFill>
          <a:blip r:embed="rId12" cstate="print">
            <a:extLst>
              <a:ext uri="{28A0092B-C50C-407E-A947-70E740481C1C}">
                <a14:useLocalDpi xmlns:a14="http://schemas.microsoft.com/office/drawing/2010/main"/>
              </a:ext>
            </a:extLst>
          </a:blip>
          <a:srcRect/>
          <a:stretch>
            <a:fillRect/>
          </a:stretch>
        </p:blipFill>
        <p:spPr bwMode="auto">
          <a:xfrm>
            <a:off x="5360830" y="7031062"/>
            <a:ext cx="1155033" cy="177271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42" name="Rectangle 41">
            <a:extLst>
              <a:ext uri="{FF2B5EF4-FFF2-40B4-BE49-F238E27FC236}">
                <a16:creationId xmlns:a16="http://schemas.microsoft.com/office/drawing/2014/main" id="{EEC3FD5C-EAEF-7546-896C-E3A01B75E6BF}"/>
              </a:ext>
            </a:extLst>
          </p:cNvPr>
          <p:cNvSpPr/>
          <p:nvPr/>
        </p:nvSpPr>
        <p:spPr>
          <a:xfrm>
            <a:off x="3543083" y="8630426"/>
            <a:ext cx="1668021" cy="469167"/>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Calibri" panose="020F0502020204030204" pitchFamily="34" charset="0"/>
              </a:rPr>
              <a:t>See you in the Cosmos by Jack Cheng </a:t>
            </a:r>
            <a:endParaRPr lang="en-GB" sz="1100" dirty="0">
              <a:latin typeface="Arial" panose="020B0604020202020204" pitchFamily="34" charset="0"/>
              <a:ea typeface="Arial" panose="020B0604020202020204" pitchFamily="34" charset="0"/>
            </a:endParaRPr>
          </a:p>
        </p:txBody>
      </p:sp>
      <p:sp>
        <p:nvSpPr>
          <p:cNvPr id="44" name="Rectangle 43">
            <a:extLst>
              <a:ext uri="{FF2B5EF4-FFF2-40B4-BE49-F238E27FC236}">
                <a16:creationId xmlns:a16="http://schemas.microsoft.com/office/drawing/2014/main" id="{AA920D3B-C7EB-854A-8B00-FDA07D836584}"/>
              </a:ext>
            </a:extLst>
          </p:cNvPr>
          <p:cNvSpPr/>
          <p:nvPr/>
        </p:nvSpPr>
        <p:spPr>
          <a:xfrm>
            <a:off x="5336937" y="8630426"/>
            <a:ext cx="1444218" cy="469167"/>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Calibri" panose="020F0502020204030204" pitchFamily="34" charset="0"/>
              </a:rPr>
              <a:t>Counting by 7s by Holly Goldberg Sloan</a:t>
            </a:r>
            <a:endParaRPr lang="en-GB" sz="1100" dirty="0">
              <a:latin typeface="Arial" panose="020B0604020202020204" pitchFamily="34" charset="0"/>
              <a:ea typeface="Arial" panose="020B0604020202020204" pitchFamily="34" charset="0"/>
            </a:endParaRPr>
          </a:p>
        </p:txBody>
      </p:sp>
      <p:pic>
        <p:nvPicPr>
          <p:cNvPr id="1030" name="Picture 6" descr="The Lost Girl King : Doyle, Catherine: Amazon.co.uk: Books">
            <a:extLst>
              <a:ext uri="{FF2B5EF4-FFF2-40B4-BE49-F238E27FC236}">
                <a16:creationId xmlns:a16="http://schemas.microsoft.com/office/drawing/2014/main" id="{22B7D437-FF24-4AE6-A2EF-B9F5A26433B5}"/>
              </a:ext>
            </a:extLst>
          </p:cNvPr>
          <p:cNvPicPr>
            <a:picLocks noChangeAspect="1" noChangeArrowheads="1"/>
          </p:cNvPicPr>
          <p:nvPr/>
        </p:nvPicPr>
        <p:blipFill>
          <a:blip r:embed="rId13" cstate="print">
            <a:extLst>
              <a:ext uri="{28A0092B-C50C-407E-A947-70E740481C1C}">
                <a14:useLocalDpi xmlns:a14="http://schemas.microsoft.com/office/drawing/2010/main"/>
              </a:ext>
            </a:extLst>
          </a:blip>
          <a:srcRect/>
          <a:stretch>
            <a:fillRect/>
          </a:stretch>
        </p:blipFill>
        <p:spPr bwMode="auto">
          <a:xfrm>
            <a:off x="5500771" y="2445681"/>
            <a:ext cx="1136278" cy="174462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31" name="Rectangle 30">
            <a:extLst>
              <a:ext uri="{FF2B5EF4-FFF2-40B4-BE49-F238E27FC236}">
                <a16:creationId xmlns:a16="http://schemas.microsoft.com/office/drawing/2014/main" id="{B8B428D7-1429-4D4B-AB6D-617347F60B51}"/>
              </a:ext>
            </a:extLst>
          </p:cNvPr>
          <p:cNvSpPr/>
          <p:nvPr/>
        </p:nvSpPr>
        <p:spPr>
          <a:xfrm>
            <a:off x="5324261" y="4132567"/>
            <a:ext cx="1469570" cy="469167"/>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Arial" panose="020B0604020202020204" pitchFamily="34" charset="0"/>
              </a:rPr>
              <a:t>The Lost Girl King by Catherine Doyle</a:t>
            </a:r>
            <a:endParaRPr lang="en-GB" sz="1100" dirty="0">
              <a:latin typeface="Arial" panose="020B0604020202020204" pitchFamily="34" charset="0"/>
              <a:ea typeface="Arial" panose="020B0604020202020204" pitchFamily="34" charset="0"/>
            </a:endParaRPr>
          </a:p>
        </p:txBody>
      </p:sp>
      <p:pic>
        <p:nvPicPr>
          <p:cNvPr id="1032" name="Picture 8" descr="Finn Jones Was Here: A heart-shattering children's novel that will have you  laughing through tears : Green, Simon James, Jamieson, Jennifer:  Amazon.co.uk: Books">
            <a:extLst>
              <a:ext uri="{FF2B5EF4-FFF2-40B4-BE49-F238E27FC236}">
                <a16:creationId xmlns:a16="http://schemas.microsoft.com/office/drawing/2014/main" id="{6F63BAEA-8D48-4B7D-B7FC-A58612B6F194}"/>
              </a:ext>
            </a:extLst>
          </p:cNvPr>
          <p:cNvPicPr>
            <a:picLocks noChangeAspect="1" noChangeArrowheads="1"/>
          </p:cNvPicPr>
          <p:nvPr/>
        </p:nvPicPr>
        <p:blipFill>
          <a:blip r:embed="rId14" cstate="print">
            <a:extLst>
              <a:ext uri="{28A0092B-C50C-407E-A947-70E740481C1C}">
                <a14:useLocalDpi xmlns:a14="http://schemas.microsoft.com/office/drawing/2010/main"/>
              </a:ext>
            </a:extLst>
          </a:blip>
          <a:srcRect/>
          <a:stretch>
            <a:fillRect/>
          </a:stretch>
        </p:blipFill>
        <p:spPr bwMode="auto">
          <a:xfrm rot="16200000">
            <a:off x="-239780" y="5423365"/>
            <a:ext cx="2185694" cy="67594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3704712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F23978E-3E9F-BE41-85A4-6B5F8407B1D7}"/>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1" y="0"/>
            <a:ext cx="6858000" cy="9150634"/>
          </a:xfrm>
          <a:prstGeom prst="rect">
            <a:avLst/>
          </a:prstGeom>
        </p:spPr>
      </p:pic>
      <p:sp>
        <p:nvSpPr>
          <p:cNvPr id="5" name="Rectangle 4">
            <a:extLst>
              <a:ext uri="{FF2B5EF4-FFF2-40B4-BE49-F238E27FC236}">
                <a16:creationId xmlns:a16="http://schemas.microsoft.com/office/drawing/2014/main" id="{C0878E11-9776-6848-BB2E-AB0CD0573A73}"/>
              </a:ext>
            </a:extLst>
          </p:cNvPr>
          <p:cNvSpPr/>
          <p:nvPr/>
        </p:nvSpPr>
        <p:spPr>
          <a:xfrm>
            <a:off x="1720602" y="58308"/>
            <a:ext cx="3589821" cy="2203552"/>
          </a:xfrm>
          <a:prstGeom prst="rect">
            <a:avLst/>
          </a:prstGeom>
          <a:solidFill>
            <a:schemeClr val="bg1">
              <a:alpha val="70000"/>
            </a:schemeClr>
          </a:solidFill>
        </p:spPr>
        <p:txBody>
          <a:bodyPr wrap="square">
            <a:spAutoFit/>
          </a:bodyPr>
          <a:lstStyle/>
          <a:p>
            <a:pPr>
              <a:lnSpc>
                <a:spcPct val="115000"/>
              </a:lnSpc>
              <a:spcAft>
                <a:spcPts val="0"/>
              </a:spcAft>
            </a:pPr>
            <a:r>
              <a:rPr lang="en-GB" sz="1200" dirty="0"/>
              <a:t>Aaliyah is an ordinary 13-year-old living in the Midlands – she’s into her books, shoes, K-pop and she is a Muslim. She has always felt at home where she lives…until a terrorist attack in her area changes everything. As racial tensions increase and she starts getting bullied, Aaliyah decides to begin wearing a hijab - to challenge how people in her community see her. But when her school bans the hijab and she is intimidated and attacked for her choices she feels isolated…</a:t>
            </a:r>
          </a:p>
        </p:txBody>
      </p:sp>
      <p:sp>
        <p:nvSpPr>
          <p:cNvPr id="16" name="Rectangle 15">
            <a:extLst>
              <a:ext uri="{FF2B5EF4-FFF2-40B4-BE49-F238E27FC236}">
                <a16:creationId xmlns:a16="http://schemas.microsoft.com/office/drawing/2014/main" id="{12399309-CC0B-5445-A6E8-7867EA8C73D0}"/>
              </a:ext>
            </a:extLst>
          </p:cNvPr>
          <p:cNvSpPr/>
          <p:nvPr/>
        </p:nvSpPr>
        <p:spPr>
          <a:xfrm>
            <a:off x="1295316" y="4864466"/>
            <a:ext cx="3661454" cy="1777603"/>
          </a:xfrm>
          <a:prstGeom prst="rect">
            <a:avLst/>
          </a:prstGeom>
          <a:solidFill>
            <a:schemeClr val="bg1">
              <a:alpha val="70000"/>
            </a:schemeClr>
          </a:solidFill>
        </p:spPr>
        <p:txBody>
          <a:bodyPr wrap="square">
            <a:spAutoFit/>
          </a:bodyPr>
          <a:lstStyle/>
          <a:p>
            <a:pPr>
              <a:lnSpc>
                <a:spcPct val="115000"/>
              </a:lnSpc>
              <a:spcAft>
                <a:spcPts val="0"/>
              </a:spcAft>
            </a:pPr>
            <a:r>
              <a:rPr lang="en-GB" sz="1200" dirty="0"/>
              <a:t>1941: War is raging. And one angry boy has been sent to the city, where bombers rule the skies. There, Joseph will live with Mrs F, a gruff woman with no fondness for children. Her only loves are the rundown zoo she owns and its mighty silverback gorilla, Adonis. As the weeks pass, bonds deepen and secrets are revealed, but if the bombers set Adonis rampaging free, will either of them be able to end the life of the one thing they truly love?</a:t>
            </a:r>
            <a:endParaRPr lang="en-GB" sz="1200" dirty="0">
              <a:latin typeface="Arial" panose="020B0604020202020204" pitchFamily="34" charset="0"/>
              <a:ea typeface="Arial" panose="020B0604020202020204" pitchFamily="34" charset="0"/>
            </a:endParaRPr>
          </a:p>
        </p:txBody>
      </p:sp>
      <p:sp>
        <p:nvSpPr>
          <p:cNvPr id="25" name="Rectangle 24">
            <a:extLst>
              <a:ext uri="{FF2B5EF4-FFF2-40B4-BE49-F238E27FC236}">
                <a16:creationId xmlns:a16="http://schemas.microsoft.com/office/drawing/2014/main" id="{42F81410-02C1-E440-995E-09C8DE885E1B}"/>
              </a:ext>
            </a:extLst>
          </p:cNvPr>
          <p:cNvSpPr/>
          <p:nvPr/>
        </p:nvSpPr>
        <p:spPr>
          <a:xfrm>
            <a:off x="122465" y="2815568"/>
            <a:ext cx="881970" cy="1053109"/>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Calibri" panose="020F0502020204030204" pitchFamily="34" charset="0"/>
              </a:rPr>
              <a:t>If this sounds good then you could also read…</a:t>
            </a:r>
            <a:endParaRPr lang="en-GB" sz="1100" dirty="0">
              <a:latin typeface="Arial" panose="020B0604020202020204" pitchFamily="34" charset="0"/>
              <a:ea typeface="Arial" panose="020B0604020202020204" pitchFamily="34" charset="0"/>
            </a:endParaRPr>
          </a:p>
        </p:txBody>
      </p:sp>
      <p:pic>
        <p:nvPicPr>
          <p:cNvPr id="11" name="Picture 10">
            <a:extLst>
              <a:ext uri="{FF2B5EF4-FFF2-40B4-BE49-F238E27FC236}">
                <a16:creationId xmlns:a16="http://schemas.microsoft.com/office/drawing/2014/main" id="{18AAA610-9C5A-C943-973D-0CD27FD4EC3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957264" y="2463521"/>
            <a:ext cx="1171043" cy="1788893"/>
          </a:xfrm>
          <a:prstGeom prst="rect">
            <a:avLst/>
          </a:prstGeom>
          <a:ln>
            <a:noFill/>
          </a:ln>
          <a:effectLst>
            <a:outerShdw blurRad="292100" dist="139700" dir="2700000" algn="tl" rotWithShape="0">
              <a:srgbClr val="333333">
                <a:alpha val="65000"/>
              </a:srgbClr>
            </a:outerShdw>
          </a:effectLst>
        </p:spPr>
      </p:pic>
      <p:sp>
        <p:nvSpPr>
          <p:cNvPr id="29" name="Rectangle 28">
            <a:extLst>
              <a:ext uri="{FF2B5EF4-FFF2-40B4-BE49-F238E27FC236}">
                <a16:creationId xmlns:a16="http://schemas.microsoft.com/office/drawing/2014/main" id="{638C4B2B-95A0-D64A-861E-8221C37BE208}"/>
              </a:ext>
            </a:extLst>
          </p:cNvPr>
          <p:cNvSpPr/>
          <p:nvPr/>
        </p:nvSpPr>
        <p:spPr>
          <a:xfrm>
            <a:off x="3841057" y="4073676"/>
            <a:ext cx="1319437" cy="663771"/>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Calibri" panose="020F0502020204030204" pitchFamily="34" charset="0"/>
              </a:rPr>
              <a:t>The Weight of the Water by Sarah </a:t>
            </a:r>
            <a:r>
              <a:rPr lang="en-GB" sz="1100" b="1" dirty="0" err="1">
                <a:latin typeface="Calibri" panose="020F0502020204030204" pitchFamily="34" charset="0"/>
                <a:ea typeface="Calibri" panose="020F0502020204030204" pitchFamily="34" charset="0"/>
              </a:rPr>
              <a:t>Crossan</a:t>
            </a:r>
            <a:endParaRPr lang="en-GB" sz="1100" dirty="0">
              <a:latin typeface="Arial" panose="020B0604020202020204" pitchFamily="34" charset="0"/>
              <a:ea typeface="Arial" panose="020B0604020202020204" pitchFamily="34" charset="0"/>
            </a:endParaRPr>
          </a:p>
        </p:txBody>
      </p:sp>
      <p:pic>
        <p:nvPicPr>
          <p:cNvPr id="13" name="Picture 12">
            <a:extLst>
              <a:ext uri="{FF2B5EF4-FFF2-40B4-BE49-F238E27FC236}">
                <a16:creationId xmlns:a16="http://schemas.microsoft.com/office/drawing/2014/main" id="{7D500930-1F14-A848-ADEF-78A2B8BEBF18}"/>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976476" y="6996248"/>
            <a:ext cx="1166285" cy="1777558"/>
          </a:xfrm>
          <a:prstGeom prst="rect">
            <a:avLst/>
          </a:prstGeom>
          <a:ln>
            <a:noFill/>
          </a:ln>
          <a:effectLst>
            <a:outerShdw blurRad="292100" dist="139700" dir="2700000" algn="tl" rotWithShape="0">
              <a:srgbClr val="333333">
                <a:alpha val="65000"/>
              </a:srgbClr>
            </a:outerShdw>
          </a:effectLst>
        </p:spPr>
      </p:pic>
      <p:pic>
        <p:nvPicPr>
          <p:cNvPr id="22" name="Picture 21">
            <a:extLst>
              <a:ext uri="{FF2B5EF4-FFF2-40B4-BE49-F238E27FC236}">
                <a16:creationId xmlns:a16="http://schemas.microsoft.com/office/drawing/2014/main" id="{96DF4ACE-0009-B84F-9C53-0856802E4831}"/>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352920" y="2463520"/>
            <a:ext cx="1163858" cy="1788893"/>
          </a:xfrm>
          <a:prstGeom prst="rect">
            <a:avLst/>
          </a:prstGeom>
          <a:ln>
            <a:noFill/>
          </a:ln>
          <a:effectLst>
            <a:outerShdw blurRad="292100" dist="139700" dir="2700000" algn="tl" rotWithShape="0">
              <a:srgbClr val="333333">
                <a:alpha val="65000"/>
              </a:srgbClr>
            </a:outerShdw>
          </a:effectLst>
        </p:spPr>
      </p:pic>
      <p:pic>
        <p:nvPicPr>
          <p:cNvPr id="27" name="Picture 16" descr="Boy, Everywhere: Amazon.co.uk: A.M. Dassu, Zainab 'Daby' Faidhi, Zainab  'Daby' Faidhi: Books">
            <a:extLst>
              <a:ext uri="{FF2B5EF4-FFF2-40B4-BE49-F238E27FC236}">
                <a16:creationId xmlns:a16="http://schemas.microsoft.com/office/drawing/2014/main" id="{E1391288-86E1-C0CC-FB3E-C1962624EC9A}"/>
              </a:ext>
            </a:extLst>
          </p:cNvPr>
          <p:cNvPicPr>
            <a:picLocks noChangeAspect="1" noChangeArrowheads="1"/>
          </p:cNvPicPr>
          <p:nvPr/>
        </p:nvPicPr>
        <p:blipFill>
          <a:blip r:embed="rId6" cstate="print">
            <a:extLst>
              <a:ext uri="{28A0092B-C50C-407E-A947-70E740481C1C}">
                <a14:useLocalDpi xmlns:a14="http://schemas.microsoft.com/office/drawing/2010/main"/>
              </a:ext>
            </a:extLst>
          </a:blip>
          <a:srcRect/>
          <a:stretch>
            <a:fillRect/>
          </a:stretch>
        </p:blipFill>
        <p:spPr bwMode="auto">
          <a:xfrm>
            <a:off x="1149846" y="2463521"/>
            <a:ext cx="1167269" cy="180501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33" name="Rectangle 32">
            <a:extLst>
              <a:ext uri="{FF2B5EF4-FFF2-40B4-BE49-F238E27FC236}">
                <a16:creationId xmlns:a16="http://schemas.microsoft.com/office/drawing/2014/main" id="{26AAE1DD-3942-2343-816D-322BCFEA1C30}"/>
              </a:ext>
            </a:extLst>
          </p:cNvPr>
          <p:cNvSpPr/>
          <p:nvPr/>
        </p:nvSpPr>
        <p:spPr>
          <a:xfrm>
            <a:off x="1884571" y="8611441"/>
            <a:ext cx="1354565" cy="469167"/>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Calibri" panose="020F0502020204030204" pitchFamily="34" charset="0"/>
              </a:rPr>
              <a:t>Kick by Mitch Johnson</a:t>
            </a:r>
            <a:endParaRPr lang="en-GB" sz="1100" dirty="0">
              <a:latin typeface="Arial" panose="020B0604020202020204" pitchFamily="34" charset="0"/>
              <a:ea typeface="Arial" panose="020B0604020202020204" pitchFamily="34" charset="0"/>
            </a:endParaRPr>
          </a:p>
        </p:txBody>
      </p:sp>
      <p:pic>
        <p:nvPicPr>
          <p:cNvPr id="2050" name="Picture 2" descr="Fight Back by A. M. Dassu | Waterstones">
            <a:extLst>
              <a:ext uri="{FF2B5EF4-FFF2-40B4-BE49-F238E27FC236}">
                <a16:creationId xmlns:a16="http://schemas.microsoft.com/office/drawing/2014/main" id="{2CE6B278-0847-4B13-B414-03A3DC875168}"/>
              </a:ext>
            </a:extLst>
          </p:cNvPr>
          <p:cNvPicPr>
            <a:picLocks noChangeAspect="1" noChangeArrowheads="1"/>
          </p:cNvPicPr>
          <p:nvPr/>
        </p:nvPicPr>
        <p:blipFill>
          <a:blip r:embed="rId7" cstate="print">
            <a:extLst>
              <a:ext uri="{28A0092B-C50C-407E-A947-70E740481C1C}">
                <a14:useLocalDpi xmlns:a14="http://schemas.microsoft.com/office/drawing/2010/main"/>
              </a:ext>
            </a:extLst>
          </a:blip>
          <a:srcRect/>
          <a:stretch>
            <a:fillRect/>
          </a:stretch>
        </p:blipFill>
        <p:spPr bwMode="auto">
          <a:xfrm>
            <a:off x="267952" y="92870"/>
            <a:ext cx="1219113" cy="193510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9BBCA233-C6F5-3546-BE13-B5B1026EBECB}"/>
              </a:ext>
            </a:extLst>
          </p:cNvPr>
          <p:cNvSpPr/>
          <p:nvPr/>
        </p:nvSpPr>
        <p:spPr>
          <a:xfrm>
            <a:off x="170088" y="1804839"/>
            <a:ext cx="1355161" cy="469167"/>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Calibri" panose="020F0502020204030204" pitchFamily="34" charset="0"/>
              </a:rPr>
              <a:t>Fight Back by AM </a:t>
            </a:r>
            <a:r>
              <a:rPr lang="en-GB" sz="1100" b="1" dirty="0" err="1">
                <a:latin typeface="Calibri" panose="020F0502020204030204" pitchFamily="34" charset="0"/>
                <a:ea typeface="Calibri" panose="020F0502020204030204" pitchFamily="34" charset="0"/>
              </a:rPr>
              <a:t>Dassu</a:t>
            </a:r>
            <a:endParaRPr lang="en-GB" sz="1100" dirty="0">
              <a:latin typeface="Arial" panose="020B0604020202020204" pitchFamily="34" charset="0"/>
              <a:ea typeface="Arial" panose="020B0604020202020204" pitchFamily="34" charset="0"/>
            </a:endParaRPr>
          </a:p>
        </p:txBody>
      </p:sp>
      <p:sp>
        <p:nvSpPr>
          <p:cNvPr id="8" name="Rectangle 7">
            <a:extLst>
              <a:ext uri="{FF2B5EF4-FFF2-40B4-BE49-F238E27FC236}">
                <a16:creationId xmlns:a16="http://schemas.microsoft.com/office/drawing/2014/main" id="{760592F8-367C-3543-A7AE-AEF2D2D07052}"/>
              </a:ext>
            </a:extLst>
          </p:cNvPr>
          <p:cNvSpPr/>
          <p:nvPr/>
        </p:nvSpPr>
        <p:spPr>
          <a:xfrm>
            <a:off x="1089258" y="4073676"/>
            <a:ext cx="1289955" cy="469167"/>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Calibri" panose="020F0502020204030204" pitchFamily="34" charset="0"/>
              </a:rPr>
              <a:t>Boy, Everywhere by AM </a:t>
            </a:r>
            <a:r>
              <a:rPr lang="en-GB" sz="1100" b="1" dirty="0" err="1">
                <a:latin typeface="Calibri" panose="020F0502020204030204" pitchFamily="34" charset="0"/>
                <a:ea typeface="Calibri" panose="020F0502020204030204" pitchFamily="34" charset="0"/>
              </a:rPr>
              <a:t>Dassu</a:t>
            </a:r>
            <a:endParaRPr lang="en-GB" sz="1100" dirty="0">
              <a:latin typeface="Arial" panose="020B0604020202020204" pitchFamily="34" charset="0"/>
              <a:ea typeface="Arial" panose="020B0604020202020204" pitchFamily="34" charset="0"/>
            </a:endParaRPr>
          </a:p>
        </p:txBody>
      </p:sp>
      <p:pic>
        <p:nvPicPr>
          <p:cNvPr id="28" name="Picture 6" descr="Danny Chung Does Not Do Maths : Chan, Maisie: Amazon.co.uk: Books">
            <a:extLst>
              <a:ext uri="{FF2B5EF4-FFF2-40B4-BE49-F238E27FC236}">
                <a16:creationId xmlns:a16="http://schemas.microsoft.com/office/drawing/2014/main" id="{9CC42D84-AD71-4520-AFFD-6BAE8BC9546C}"/>
              </a:ext>
            </a:extLst>
          </p:cNvPr>
          <p:cNvPicPr>
            <a:picLocks noChangeAspect="1" noChangeArrowheads="1"/>
          </p:cNvPicPr>
          <p:nvPr/>
        </p:nvPicPr>
        <p:blipFill>
          <a:blip r:embed="rId8" cstate="print">
            <a:extLst>
              <a:ext uri="{28A0092B-C50C-407E-A947-70E740481C1C}">
                <a14:useLocalDpi xmlns:a14="http://schemas.microsoft.com/office/drawing/2010/main"/>
              </a:ext>
            </a:extLst>
          </a:blip>
          <a:srcRect/>
          <a:stretch>
            <a:fillRect/>
          </a:stretch>
        </p:blipFill>
        <p:spPr bwMode="auto">
          <a:xfrm>
            <a:off x="2519048" y="2489961"/>
            <a:ext cx="1163018" cy="179021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10" name="Rectangle 9">
            <a:extLst>
              <a:ext uri="{FF2B5EF4-FFF2-40B4-BE49-F238E27FC236}">
                <a16:creationId xmlns:a16="http://schemas.microsoft.com/office/drawing/2014/main" id="{5303EA17-FF93-8B4D-8063-A7C81C0BAA91}"/>
              </a:ext>
            </a:extLst>
          </p:cNvPr>
          <p:cNvSpPr/>
          <p:nvPr/>
        </p:nvSpPr>
        <p:spPr>
          <a:xfrm>
            <a:off x="2445401" y="4073676"/>
            <a:ext cx="1319437" cy="663836"/>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Arial" panose="020B0604020202020204" pitchFamily="34" charset="0"/>
              </a:rPr>
              <a:t>Danny Chung does not do Maths by Maisie Chan</a:t>
            </a:r>
            <a:endParaRPr lang="en-GB" sz="1100" dirty="0">
              <a:latin typeface="Arial" panose="020B0604020202020204" pitchFamily="34" charset="0"/>
              <a:ea typeface="Arial" panose="020B0604020202020204" pitchFamily="34" charset="0"/>
            </a:endParaRPr>
          </a:p>
        </p:txBody>
      </p:sp>
      <p:sp>
        <p:nvSpPr>
          <p:cNvPr id="12" name="Rectangle 11">
            <a:extLst>
              <a:ext uri="{FF2B5EF4-FFF2-40B4-BE49-F238E27FC236}">
                <a16:creationId xmlns:a16="http://schemas.microsoft.com/office/drawing/2014/main" id="{00E00DC1-6DDE-1042-A889-419B839EA9BA}"/>
              </a:ext>
            </a:extLst>
          </p:cNvPr>
          <p:cNvSpPr/>
          <p:nvPr/>
        </p:nvSpPr>
        <p:spPr>
          <a:xfrm>
            <a:off x="5222512" y="4080643"/>
            <a:ext cx="1510924" cy="663836"/>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Calibri" panose="020F0502020204030204" pitchFamily="34" charset="0"/>
              </a:rPr>
              <a:t>Do You Know Me by Libby Scott and Rebecca Westerfield</a:t>
            </a:r>
            <a:endParaRPr lang="en-GB" sz="1100" dirty="0">
              <a:latin typeface="Arial" panose="020B0604020202020204" pitchFamily="34" charset="0"/>
              <a:ea typeface="Arial" panose="020B0604020202020204" pitchFamily="34" charset="0"/>
            </a:endParaRPr>
          </a:p>
        </p:txBody>
      </p:sp>
      <p:pic>
        <p:nvPicPr>
          <p:cNvPr id="2052" name="Picture 4" descr="When the Sky Falls by Phil Earle | Waterstones">
            <a:extLst>
              <a:ext uri="{FF2B5EF4-FFF2-40B4-BE49-F238E27FC236}">
                <a16:creationId xmlns:a16="http://schemas.microsoft.com/office/drawing/2014/main" id="{303248E7-2F77-467C-A5F5-A35D9FC03496}"/>
              </a:ext>
            </a:extLst>
          </p:cNvPr>
          <p:cNvPicPr>
            <a:picLocks noChangeAspect="1" noChangeArrowheads="1"/>
          </p:cNvPicPr>
          <p:nvPr/>
        </p:nvPicPr>
        <p:blipFill>
          <a:blip r:embed="rId9" cstate="print">
            <a:extLst>
              <a:ext uri="{28A0092B-C50C-407E-A947-70E740481C1C}">
                <a14:useLocalDpi xmlns:a14="http://schemas.microsoft.com/office/drawing/2010/main"/>
              </a:ext>
            </a:extLst>
          </a:blip>
          <a:srcRect/>
          <a:stretch>
            <a:fillRect/>
          </a:stretch>
        </p:blipFill>
        <p:spPr bwMode="auto">
          <a:xfrm>
            <a:off x="5160493" y="4780300"/>
            <a:ext cx="1156071" cy="176769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14" name="Rectangle 13">
            <a:extLst>
              <a:ext uri="{FF2B5EF4-FFF2-40B4-BE49-F238E27FC236}">
                <a16:creationId xmlns:a16="http://schemas.microsoft.com/office/drawing/2014/main" id="{62762919-714E-5C4B-A5F5-67A772086A00}"/>
              </a:ext>
            </a:extLst>
          </p:cNvPr>
          <p:cNvSpPr/>
          <p:nvPr/>
        </p:nvSpPr>
        <p:spPr>
          <a:xfrm>
            <a:off x="5072559" y="6390720"/>
            <a:ext cx="1444219" cy="469167"/>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Arial" panose="020B0604020202020204" pitchFamily="34" charset="0"/>
              </a:rPr>
              <a:t>When the Sky Falls by Phil Earle</a:t>
            </a:r>
            <a:endParaRPr lang="en-GB" sz="1100" dirty="0">
              <a:latin typeface="Arial" panose="020B0604020202020204" pitchFamily="34" charset="0"/>
              <a:ea typeface="Arial" panose="020B0604020202020204" pitchFamily="34" charset="0"/>
            </a:endParaRPr>
          </a:p>
        </p:txBody>
      </p:sp>
      <p:pic>
        <p:nvPicPr>
          <p:cNvPr id="2054" name="Picture 6" descr="The Boy Who Didn't Want to Die : Lantos, Peter: Amazon.co.uk: Books">
            <a:extLst>
              <a:ext uri="{FF2B5EF4-FFF2-40B4-BE49-F238E27FC236}">
                <a16:creationId xmlns:a16="http://schemas.microsoft.com/office/drawing/2014/main" id="{F67E7E01-0265-44A4-AF0A-67CDAA2E12B4}"/>
              </a:ext>
            </a:extLst>
          </p:cNvPr>
          <p:cNvPicPr>
            <a:picLocks noChangeAspect="1" noChangeArrowheads="1"/>
          </p:cNvPicPr>
          <p:nvPr/>
        </p:nvPicPr>
        <p:blipFill>
          <a:blip r:embed="rId10" cstate="print">
            <a:extLst>
              <a:ext uri="{28A0092B-C50C-407E-A947-70E740481C1C}">
                <a14:useLocalDpi xmlns:a14="http://schemas.microsoft.com/office/drawing/2010/main"/>
              </a:ext>
            </a:extLst>
          </a:blip>
          <a:srcRect/>
          <a:stretch>
            <a:fillRect/>
          </a:stretch>
        </p:blipFill>
        <p:spPr bwMode="auto">
          <a:xfrm>
            <a:off x="294277" y="6996248"/>
            <a:ext cx="1203950" cy="184285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18" name="Rectangle 17">
            <a:extLst>
              <a:ext uri="{FF2B5EF4-FFF2-40B4-BE49-F238E27FC236}">
                <a16:creationId xmlns:a16="http://schemas.microsoft.com/office/drawing/2014/main" id="{3A01A604-6E61-404C-93B3-7129AC7B21BC}"/>
              </a:ext>
            </a:extLst>
          </p:cNvPr>
          <p:cNvSpPr/>
          <p:nvPr/>
        </p:nvSpPr>
        <p:spPr>
          <a:xfrm>
            <a:off x="37705" y="8602649"/>
            <a:ext cx="1717094" cy="469167"/>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Arial" panose="020B0604020202020204" pitchFamily="34" charset="0"/>
              </a:rPr>
              <a:t>The Boy Who Didn’t want to Die by Peter Lantos</a:t>
            </a:r>
            <a:endParaRPr lang="en-GB" sz="1100" dirty="0">
              <a:latin typeface="Arial" panose="020B0604020202020204" pitchFamily="34" charset="0"/>
              <a:ea typeface="Arial" panose="020B0604020202020204" pitchFamily="34" charset="0"/>
            </a:endParaRPr>
          </a:p>
        </p:txBody>
      </p:sp>
      <p:pic>
        <p:nvPicPr>
          <p:cNvPr id="2056" name="Picture 8" descr="The Truth of Things: Collected edition including novellas Brock, Pike and  Rook (Conkers) : Anthony McGowan, n/a, n/a: Amazon.co.uk: Books">
            <a:extLst>
              <a:ext uri="{FF2B5EF4-FFF2-40B4-BE49-F238E27FC236}">
                <a16:creationId xmlns:a16="http://schemas.microsoft.com/office/drawing/2014/main" id="{9481B10F-0236-4879-AC06-52E698B458CE}"/>
              </a:ext>
            </a:extLst>
          </p:cNvPr>
          <p:cNvPicPr>
            <a:picLocks noChangeAspect="1" noChangeArrowheads="1"/>
          </p:cNvPicPr>
          <p:nvPr/>
        </p:nvPicPr>
        <p:blipFill>
          <a:blip r:embed="rId11" cstate="print">
            <a:extLst>
              <a:ext uri="{28A0092B-C50C-407E-A947-70E740481C1C}">
                <a14:useLocalDpi xmlns:a14="http://schemas.microsoft.com/office/drawing/2010/main"/>
              </a:ext>
            </a:extLst>
          </a:blip>
          <a:srcRect/>
          <a:stretch>
            <a:fillRect/>
          </a:stretch>
        </p:blipFill>
        <p:spPr bwMode="auto">
          <a:xfrm>
            <a:off x="3515513" y="6996247"/>
            <a:ext cx="1188354" cy="182385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20" name="Rectangle 19">
            <a:extLst>
              <a:ext uri="{FF2B5EF4-FFF2-40B4-BE49-F238E27FC236}">
                <a16:creationId xmlns:a16="http://schemas.microsoft.com/office/drawing/2014/main" id="{B961AC81-A2A4-2644-A3F2-9DF95935EF11}"/>
              </a:ext>
            </a:extLst>
          </p:cNvPr>
          <p:cNvSpPr/>
          <p:nvPr/>
        </p:nvSpPr>
        <p:spPr>
          <a:xfrm>
            <a:off x="3374007" y="8579034"/>
            <a:ext cx="1532153" cy="469167"/>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Calibri" panose="020F0502020204030204" pitchFamily="34" charset="0"/>
              </a:rPr>
              <a:t>The Truth of Things by Anthony Magowan</a:t>
            </a:r>
            <a:endParaRPr lang="en-GB" sz="1100" dirty="0">
              <a:latin typeface="Arial" panose="020B0604020202020204" pitchFamily="34" charset="0"/>
              <a:ea typeface="Arial" panose="020B0604020202020204" pitchFamily="34" charset="0"/>
            </a:endParaRPr>
          </a:p>
        </p:txBody>
      </p:sp>
      <p:pic>
        <p:nvPicPr>
          <p:cNvPr id="34" name="Picture 33">
            <a:extLst>
              <a:ext uri="{FF2B5EF4-FFF2-40B4-BE49-F238E27FC236}">
                <a16:creationId xmlns:a16="http://schemas.microsoft.com/office/drawing/2014/main" id="{6258C17B-9C7F-402A-806F-AACFFF93EAB8}"/>
              </a:ext>
            </a:extLst>
          </p:cNvPr>
          <p:cNvPicPr>
            <a:picLocks noChangeAspect="1"/>
          </p:cNvPicPr>
          <p:nvPr/>
        </p:nvPicPr>
        <p:blipFill>
          <a:blip r:embed="rId12" cstate="screen">
            <a:extLst>
              <a:ext uri="{28A0092B-C50C-407E-A947-70E740481C1C}">
                <a14:useLocalDpi xmlns:a14="http://schemas.microsoft.com/office/drawing/2010/main"/>
              </a:ext>
            </a:extLst>
          </a:blip>
          <a:stretch>
            <a:fillRect/>
          </a:stretch>
        </p:blipFill>
        <p:spPr>
          <a:xfrm>
            <a:off x="5073629" y="6996248"/>
            <a:ext cx="1182215" cy="1816044"/>
          </a:xfrm>
          <a:prstGeom prst="rect">
            <a:avLst/>
          </a:prstGeom>
          <a:ln>
            <a:noFill/>
          </a:ln>
          <a:effectLst>
            <a:outerShdw blurRad="292100" dist="139700" dir="2700000" algn="tl" rotWithShape="0">
              <a:srgbClr val="333333">
                <a:alpha val="65000"/>
              </a:srgbClr>
            </a:outerShdw>
          </a:effectLst>
        </p:spPr>
      </p:pic>
      <p:sp>
        <p:nvSpPr>
          <p:cNvPr id="23" name="Rectangle 22">
            <a:extLst>
              <a:ext uri="{FF2B5EF4-FFF2-40B4-BE49-F238E27FC236}">
                <a16:creationId xmlns:a16="http://schemas.microsoft.com/office/drawing/2014/main" id="{DF43A564-E7C6-E54A-AFBC-7B5CA88B2BC8}"/>
              </a:ext>
            </a:extLst>
          </p:cNvPr>
          <p:cNvSpPr/>
          <p:nvPr/>
        </p:nvSpPr>
        <p:spPr>
          <a:xfrm>
            <a:off x="5020043" y="8570582"/>
            <a:ext cx="1444218" cy="469167"/>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err="1">
                <a:latin typeface="Calibri" panose="020F0502020204030204" pitchFamily="34" charset="0"/>
                <a:ea typeface="Calibri" panose="020F0502020204030204" pitchFamily="34" charset="0"/>
              </a:rPr>
              <a:t>Troofriend</a:t>
            </a:r>
            <a:r>
              <a:rPr lang="en-GB" sz="1100" b="1" dirty="0">
                <a:latin typeface="Calibri" panose="020F0502020204030204" pitchFamily="34" charset="0"/>
                <a:ea typeface="Calibri" panose="020F0502020204030204" pitchFamily="34" charset="0"/>
              </a:rPr>
              <a:t> by Kirsty Applebaum</a:t>
            </a:r>
            <a:endParaRPr lang="en-GB" sz="1100" dirty="0">
              <a:latin typeface="Arial" panose="020B0604020202020204" pitchFamily="34" charset="0"/>
              <a:ea typeface="Arial" panose="020B0604020202020204" pitchFamily="34" charset="0"/>
            </a:endParaRPr>
          </a:p>
        </p:txBody>
      </p:sp>
      <p:pic>
        <p:nvPicPr>
          <p:cNvPr id="2058" name="Picture 10" descr="Fight Back : Dassu, A. M.: Amazon.co.uk: Books">
            <a:extLst>
              <a:ext uri="{FF2B5EF4-FFF2-40B4-BE49-F238E27FC236}">
                <a16:creationId xmlns:a16="http://schemas.microsoft.com/office/drawing/2014/main" id="{306F6CD0-849E-4E60-96B7-27371FF2BCDC}"/>
              </a:ext>
            </a:extLst>
          </p:cNvPr>
          <p:cNvPicPr>
            <a:picLocks noChangeAspect="1" noChangeArrowheads="1"/>
          </p:cNvPicPr>
          <p:nvPr/>
        </p:nvPicPr>
        <p:blipFill rotWithShape="1">
          <a:blip r:embed="rId13" cstate="print">
            <a:extLst>
              <a:ext uri="{28A0092B-C50C-407E-A947-70E740481C1C}">
                <a14:useLocalDpi xmlns:a14="http://schemas.microsoft.com/office/drawing/2010/main"/>
              </a:ext>
            </a:extLst>
          </a:blip>
          <a:srcRect/>
          <a:stretch/>
        </p:blipFill>
        <p:spPr bwMode="auto">
          <a:xfrm rot="5400000">
            <a:off x="4879186" y="686117"/>
            <a:ext cx="2197574" cy="91450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2060" name="Picture 12" descr="When the Sky Falls : Earle, Phil: Amazon.co.uk: Books">
            <a:extLst>
              <a:ext uri="{FF2B5EF4-FFF2-40B4-BE49-F238E27FC236}">
                <a16:creationId xmlns:a16="http://schemas.microsoft.com/office/drawing/2014/main" id="{72CAC485-5A88-4A3A-B9C5-B5F90E4B2B88}"/>
              </a:ext>
            </a:extLst>
          </p:cNvPr>
          <p:cNvPicPr>
            <a:picLocks noChangeAspect="1" noChangeArrowheads="1"/>
          </p:cNvPicPr>
          <p:nvPr/>
        </p:nvPicPr>
        <p:blipFill>
          <a:blip r:embed="rId14" cstate="print">
            <a:extLst>
              <a:ext uri="{28A0092B-C50C-407E-A947-70E740481C1C}">
                <a14:useLocalDpi xmlns:a14="http://schemas.microsoft.com/office/drawing/2010/main"/>
              </a:ext>
            </a:extLst>
          </a:blip>
          <a:srcRect/>
          <a:stretch>
            <a:fillRect/>
          </a:stretch>
        </p:blipFill>
        <p:spPr bwMode="auto">
          <a:xfrm rot="16200000">
            <a:off x="-231433" y="5451053"/>
            <a:ext cx="2017464" cy="62391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278777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83C6DC1-8F94-E345-845E-BE59CE139979}"/>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1" y="0"/>
            <a:ext cx="6858000" cy="9150634"/>
          </a:xfrm>
          <a:prstGeom prst="rect">
            <a:avLst/>
          </a:prstGeom>
        </p:spPr>
      </p:pic>
      <p:sp>
        <p:nvSpPr>
          <p:cNvPr id="30" name="Rectangle 29">
            <a:extLst>
              <a:ext uri="{FF2B5EF4-FFF2-40B4-BE49-F238E27FC236}">
                <a16:creationId xmlns:a16="http://schemas.microsoft.com/office/drawing/2014/main" id="{EACAEA5A-21C2-6541-8697-DC4AAC35CB44}"/>
              </a:ext>
            </a:extLst>
          </p:cNvPr>
          <p:cNvSpPr/>
          <p:nvPr/>
        </p:nvSpPr>
        <p:spPr>
          <a:xfrm>
            <a:off x="122465" y="4677131"/>
            <a:ext cx="4784320" cy="1778820"/>
          </a:xfrm>
          <a:prstGeom prst="rect">
            <a:avLst/>
          </a:prstGeom>
          <a:solidFill>
            <a:schemeClr val="bg1">
              <a:alpha val="70000"/>
            </a:schemeClr>
          </a:solidFill>
        </p:spPr>
        <p:txBody>
          <a:bodyPr wrap="square">
            <a:spAutoFit/>
          </a:bodyPr>
          <a:lstStyle/>
          <a:p>
            <a:pPr>
              <a:lnSpc>
                <a:spcPct val="115000"/>
              </a:lnSpc>
              <a:spcAft>
                <a:spcPts val="0"/>
              </a:spcAft>
            </a:pPr>
            <a:r>
              <a:rPr lang="en-GB" sz="1200" dirty="0"/>
              <a:t>Leon John Crothers is 4779 days old (13 years and 1 month if you’re mathematically challenged). He has been ‘moved on’ from six different schools and most people think he has an attitude problem. Leon doesn’t care for the label, in the same way that he doesn’t care for Tim Burton, supermarket trolleys, train fanatics or Bounty bars. This time, however, things may turn out differently, as help comes from where he least expects it – Dr Snot, a physician at pains to help Leon navigate ‘normal’ and classmates, Tanya and Lawrence, who both face their own challenges.</a:t>
            </a:r>
          </a:p>
        </p:txBody>
      </p:sp>
      <p:pic>
        <p:nvPicPr>
          <p:cNvPr id="11" name="Picture 10">
            <a:extLst>
              <a:ext uri="{FF2B5EF4-FFF2-40B4-BE49-F238E27FC236}">
                <a16:creationId xmlns:a16="http://schemas.microsoft.com/office/drawing/2014/main" id="{A9A1AA64-AAFA-6146-9CC1-F9DBD537FFB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610067" y="2471930"/>
            <a:ext cx="1198982" cy="1792303"/>
          </a:xfrm>
          <a:prstGeom prst="rect">
            <a:avLst/>
          </a:prstGeom>
          <a:ln>
            <a:noFill/>
          </a:ln>
          <a:effectLst>
            <a:outerShdw blurRad="292100" dist="139700" dir="2700000" algn="tl" rotWithShape="0">
              <a:srgbClr val="333333">
                <a:alpha val="65000"/>
              </a:srgbClr>
            </a:outerShdw>
          </a:effectLst>
        </p:spPr>
      </p:pic>
      <p:sp>
        <p:nvSpPr>
          <p:cNvPr id="8" name="Rectangle 7">
            <a:extLst>
              <a:ext uri="{FF2B5EF4-FFF2-40B4-BE49-F238E27FC236}">
                <a16:creationId xmlns:a16="http://schemas.microsoft.com/office/drawing/2014/main" id="{8170721A-67F8-604C-960C-9983C3B4FD3A}"/>
              </a:ext>
            </a:extLst>
          </p:cNvPr>
          <p:cNvSpPr/>
          <p:nvPr/>
        </p:nvSpPr>
        <p:spPr>
          <a:xfrm>
            <a:off x="3295485" y="4071939"/>
            <a:ext cx="1753013" cy="469103"/>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Calibri" panose="020F0502020204030204" pitchFamily="34" charset="0"/>
              </a:rPr>
              <a:t>The Infinite Lives of Maisie Day by Christopher Edge</a:t>
            </a:r>
            <a:endParaRPr lang="en-GB" sz="1100" dirty="0">
              <a:latin typeface="Arial" panose="020B0604020202020204" pitchFamily="34" charset="0"/>
              <a:ea typeface="Arial" panose="020B0604020202020204" pitchFamily="34" charset="0"/>
            </a:endParaRPr>
          </a:p>
        </p:txBody>
      </p:sp>
      <p:pic>
        <p:nvPicPr>
          <p:cNvPr id="3074" name="Picture 2" descr="The Nightsilver Promise by Annaliese Avery | Waterstones">
            <a:extLst>
              <a:ext uri="{FF2B5EF4-FFF2-40B4-BE49-F238E27FC236}">
                <a16:creationId xmlns:a16="http://schemas.microsoft.com/office/drawing/2014/main" id="{73959021-20A0-664F-91EC-3E2C2BB1F68D}"/>
              </a:ext>
            </a:extLst>
          </p:cNvPr>
          <p:cNvPicPr>
            <a:picLocks noChangeAspect="1" noChangeArrowheads="1"/>
          </p:cNvPicPr>
          <p:nvPr/>
        </p:nvPicPr>
        <p:blipFill>
          <a:blip r:embed="rId4" cstate="print">
            <a:extLst>
              <a:ext uri="{28A0092B-C50C-407E-A947-70E740481C1C}">
                <a14:useLocalDpi xmlns:a14="http://schemas.microsoft.com/office/drawing/2010/main"/>
              </a:ext>
            </a:extLst>
          </a:blip>
          <a:srcRect/>
          <a:stretch>
            <a:fillRect/>
          </a:stretch>
        </p:blipFill>
        <p:spPr bwMode="auto">
          <a:xfrm>
            <a:off x="407489" y="2436407"/>
            <a:ext cx="1184061" cy="181604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7" name="Rectangle 6">
            <a:extLst>
              <a:ext uri="{FF2B5EF4-FFF2-40B4-BE49-F238E27FC236}">
                <a16:creationId xmlns:a16="http://schemas.microsoft.com/office/drawing/2014/main" id="{9EBFAF78-B71D-4E48-AD74-BB2C55785B2B}"/>
              </a:ext>
            </a:extLst>
          </p:cNvPr>
          <p:cNvSpPr/>
          <p:nvPr/>
        </p:nvSpPr>
        <p:spPr>
          <a:xfrm>
            <a:off x="206240" y="4054333"/>
            <a:ext cx="1614040" cy="470193"/>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Calibri" panose="020F0502020204030204" pitchFamily="34" charset="0"/>
              </a:rPr>
              <a:t>The </a:t>
            </a:r>
            <a:r>
              <a:rPr lang="en-GB" sz="1100" b="1" dirty="0" err="1">
                <a:latin typeface="Calibri" panose="020F0502020204030204" pitchFamily="34" charset="0"/>
                <a:ea typeface="Calibri" panose="020F0502020204030204" pitchFamily="34" charset="0"/>
              </a:rPr>
              <a:t>Nightsilver</a:t>
            </a:r>
            <a:r>
              <a:rPr lang="en-GB" sz="1100" b="1" dirty="0">
                <a:latin typeface="Calibri" panose="020F0502020204030204" pitchFamily="34" charset="0"/>
                <a:ea typeface="Calibri" panose="020F0502020204030204" pitchFamily="34" charset="0"/>
              </a:rPr>
              <a:t> Promise by Annalise Avery</a:t>
            </a:r>
          </a:p>
        </p:txBody>
      </p:sp>
      <p:pic>
        <p:nvPicPr>
          <p:cNvPr id="3076" name="Picture 4" descr="The Summer I Robbed A Bank by David O&amp;#39;Doherty">
            <a:extLst>
              <a:ext uri="{FF2B5EF4-FFF2-40B4-BE49-F238E27FC236}">
                <a16:creationId xmlns:a16="http://schemas.microsoft.com/office/drawing/2014/main" id="{F5DED6AC-2A4B-A645-9FBC-B34408E7D755}"/>
              </a:ext>
            </a:extLst>
          </p:cNvPr>
          <p:cNvPicPr>
            <a:picLocks noChangeAspect="1" noChangeArrowheads="1"/>
          </p:cNvPicPr>
          <p:nvPr/>
        </p:nvPicPr>
        <p:blipFill rotWithShape="1">
          <a:blip r:embed="rId5" cstate="print">
            <a:extLst>
              <a:ext uri="{28A0092B-C50C-407E-A947-70E740481C1C}">
                <a14:useLocalDpi xmlns:a14="http://schemas.microsoft.com/office/drawing/2010/main"/>
              </a:ext>
            </a:extLst>
          </a:blip>
          <a:srcRect/>
          <a:stretch/>
        </p:blipFill>
        <p:spPr bwMode="auto">
          <a:xfrm>
            <a:off x="404244" y="6985265"/>
            <a:ext cx="1179637" cy="182654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40" name="Rectangle 39">
            <a:extLst>
              <a:ext uri="{FF2B5EF4-FFF2-40B4-BE49-F238E27FC236}">
                <a16:creationId xmlns:a16="http://schemas.microsoft.com/office/drawing/2014/main" id="{CE330F28-6EDC-7348-8ECB-C3244D40B732}"/>
              </a:ext>
            </a:extLst>
          </p:cNvPr>
          <p:cNvSpPr/>
          <p:nvPr/>
        </p:nvSpPr>
        <p:spPr>
          <a:xfrm>
            <a:off x="173418" y="8618556"/>
            <a:ext cx="1715928" cy="469103"/>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Calibri" panose="020F0502020204030204" pitchFamily="34" charset="0"/>
              </a:rPr>
              <a:t>The Summer I Robbed the Bank by David </a:t>
            </a:r>
            <a:r>
              <a:rPr lang="en-GB" sz="1100" b="1" dirty="0" err="1">
                <a:latin typeface="Calibri" panose="020F0502020204030204" pitchFamily="34" charset="0"/>
                <a:ea typeface="Calibri" panose="020F0502020204030204" pitchFamily="34" charset="0"/>
              </a:rPr>
              <a:t>O’Doherty</a:t>
            </a:r>
            <a:endParaRPr lang="en-GB" sz="1100" dirty="0">
              <a:latin typeface="Arial" panose="020B0604020202020204" pitchFamily="34" charset="0"/>
              <a:ea typeface="Arial" panose="020B0604020202020204" pitchFamily="34" charset="0"/>
            </a:endParaRPr>
          </a:p>
        </p:txBody>
      </p:sp>
      <p:sp>
        <p:nvSpPr>
          <p:cNvPr id="23" name="Rectangle 22">
            <a:extLst>
              <a:ext uri="{FF2B5EF4-FFF2-40B4-BE49-F238E27FC236}">
                <a16:creationId xmlns:a16="http://schemas.microsoft.com/office/drawing/2014/main" id="{BA169D01-6C41-4A25-A06B-CCD9C49E160D}"/>
              </a:ext>
            </a:extLst>
          </p:cNvPr>
          <p:cNvSpPr/>
          <p:nvPr/>
        </p:nvSpPr>
        <p:spPr>
          <a:xfrm>
            <a:off x="1893711" y="112619"/>
            <a:ext cx="3587136" cy="1754326"/>
          </a:xfrm>
          <a:prstGeom prst="rect">
            <a:avLst/>
          </a:prstGeom>
          <a:solidFill>
            <a:schemeClr val="bg1">
              <a:alpha val="70000"/>
            </a:schemeClr>
          </a:solidFill>
        </p:spPr>
        <p:txBody>
          <a:bodyPr wrap="square">
            <a:spAutoFit/>
          </a:bodyPr>
          <a:lstStyle/>
          <a:p>
            <a:r>
              <a:rPr lang="en-GB" sz="1200" dirty="0">
                <a:solidFill>
                  <a:srgbClr val="333333"/>
                </a:solidFill>
                <a:latin typeface="Amazon Ember"/>
              </a:rPr>
              <a:t>Eva has been public property since before she was born. Her parents’ vlog All About Eva has documented everything: first words, first tantrum and first pimple.</a:t>
            </a:r>
          </a:p>
          <a:p>
            <a:r>
              <a:rPr lang="en-GB" sz="1200" dirty="0">
                <a:solidFill>
                  <a:srgbClr val="333333"/>
                </a:solidFill>
                <a:latin typeface="Amazon Ember"/>
              </a:rPr>
              <a:t>When she was small, Eva didn’t mind posing for pictures or acting up for the camera, but now she’s a young teen, she just wants some privacy. When Mum vlogs about Eva’s first period, the embarrassment is too much to bear and Eva is forced to take drastic action in order to get her life back.</a:t>
            </a:r>
          </a:p>
        </p:txBody>
      </p:sp>
      <p:pic>
        <p:nvPicPr>
          <p:cNvPr id="25" name="Picture 2" descr="Girl (In Real Life) | Usborne | Be Curious">
            <a:extLst>
              <a:ext uri="{FF2B5EF4-FFF2-40B4-BE49-F238E27FC236}">
                <a16:creationId xmlns:a16="http://schemas.microsoft.com/office/drawing/2014/main" id="{F7CB561C-B0F8-42DB-8EBE-D954B27C48CA}"/>
              </a:ext>
            </a:extLst>
          </p:cNvPr>
          <p:cNvPicPr>
            <a:picLocks noChangeAspect="1" noChangeArrowheads="1"/>
          </p:cNvPicPr>
          <p:nvPr/>
        </p:nvPicPr>
        <p:blipFill>
          <a:blip r:embed="rId6" cstate="print">
            <a:extLst>
              <a:ext uri="{28A0092B-C50C-407E-A947-70E740481C1C}">
                <a14:useLocalDpi xmlns:a14="http://schemas.microsoft.com/office/drawing/2010/main"/>
              </a:ext>
            </a:extLst>
          </a:blip>
          <a:srcRect/>
          <a:stretch>
            <a:fillRect/>
          </a:stretch>
        </p:blipFill>
        <p:spPr bwMode="auto">
          <a:xfrm>
            <a:off x="364100" y="56341"/>
            <a:ext cx="1259924" cy="191937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26" name="Rectangle 25">
            <a:extLst>
              <a:ext uri="{FF2B5EF4-FFF2-40B4-BE49-F238E27FC236}">
                <a16:creationId xmlns:a16="http://schemas.microsoft.com/office/drawing/2014/main" id="{94A8B091-D4DF-4641-A6DB-C2642DE6E009}"/>
              </a:ext>
            </a:extLst>
          </p:cNvPr>
          <p:cNvSpPr/>
          <p:nvPr/>
        </p:nvSpPr>
        <p:spPr>
          <a:xfrm>
            <a:off x="287575" y="1790969"/>
            <a:ext cx="1432018" cy="469103"/>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Calibri" panose="020F0502020204030204" pitchFamily="34" charset="0"/>
              </a:rPr>
              <a:t>Girl (In Real Life) by Tamsin Winter</a:t>
            </a:r>
            <a:endParaRPr lang="en-GB" sz="1100" dirty="0">
              <a:latin typeface="Arial" panose="020B0604020202020204" pitchFamily="34" charset="0"/>
              <a:ea typeface="Arial" panose="020B0604020202020204" pitchFamily="34" charset="0"/>
            </a:endParaRPr>
          </a:p>
        </p:txBody>
      </p:sp>
      <p:pic>
        <p:nvPicPr>
          <p:cNvPr id="27" name="Picture 2" descr="Furthermoor : Simpson, Darren: Amazon.co.uk: Books">
            <a:extLst>
              <a:ext uri="{FF2B5EF4-FFF2-40B4-BE49-F238E27FC236}">
                <a16:creationId xmlns:a16="http://schemas.microsoft.com/office/drawing/2014/main" id="{774897E9-7B8E-4DDE-BFBA-55D287D62C38}"/>
              </a:ext>
            </a:extLst>
          </p:cNvPr>
          <p:cNvPicPr>
            <a:picLocks noChangeAspect="1" noChangeArrowheads="1"/>
          </p:cNvPicPr>
          <p:nvPr/>
        </p:nvPicPr>
        <p:blipFill>
          <a:blip r:embed="rId7" cstate="print">
            <a:extLst>
              <a:ext uri="{28A0092B-C50C-407E-A947-70E740481C1C}">
                <a14:useLocalDpi xmlns:a14="http://schemas.microsoft.com/office/drawing/2010/main"/>
              </a:ext>
            </a:extLst>
          </a:blip>
          <a:srcRect/>
          <a:stretch>
            <a:fillRect/>
          </a:stretch>
        </p:blipFill>
        <p:spPr bwMode="auto">
          <a:xfrm>
            <a:off x="5172811" y="2458788"/>
            <a:ext cx="1167798" cy="177950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28" name="Picture 4" descr="SkyWake Invasion : Russell, Jamie: Amazon.co.uk: Books">
            <a:extLst>
              <a:ext uri="{FF2B5EF4-FFF2-40B4-BE49-F238E27FC236}">
                <a16:creationId xmlns:a16="http://schemas.microsoft.com/office/drawing/2014/main" id="{1A9E9768-A9BB-4FF7-B546-9B02774EA70D}"/>
              </a:ext>
            </a:extLst>
          </p:cNvPr>
          <p:cNvPicPr>
            <a:picLocks noChangeAspect="1" noChangeArrowheads="1"/>
          </p:cNvPicPr>
          <p:nvPr/>
        </p:nvPicPr>
        <p:blipFill>
          <a:blip r:embed="rId8" cstate="print">
            <a:extLst>
              <a:ext uri="{28A0092B-C50C-407E-A947-70E740481C1C}">
                <a14:useLocalDpi xmlns:a14="http://schemas.microsoft.com/office/drawing/2010/main"/>
              </a:ext>
            </a:extLst>
          </a:blip>
          <a:srcRect/>
          <a:stretch>
            <a:fillRect/>
          </a:stretch>
        </p:blipFill>
        <p:spPr bwMode="auto">
          <a:xfrm>
            <a:off x="1973984" y="2446773"/>
            <a:ext cx="1167797" cy="179230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29" name="Picture 6" descr="October, October by Katya Balen, Angela Harding | Waterstones">
            <a:extLst>
              <a:ext uri="{FF2B5EF4-FFF2-40B4-BE49-F238E27FC236}">
                <a16:creationId xmlns:a16="http://schemas.microsoft.com/office/drawing/2014/main" id="{31DBD049-D9B3-4A85-BA5C-527D9AB7B819}"/>
              </a:ext>
            </a:extLst>
          </p:cNvPr>
          <p:cNvPicPr>
            <a:picLocks noChangeAspect="1" noChangeArrowheads="1"/>
          </p:cNvPicPr>
          <p:nvPr/>
        </p:nvPicPr>
        <p:blipFill>
          <a:blip r:embed="rId9" cstate="print">
            <a:extLst>
              <a:ext uri="{28A0092B-C50C-407E-A947-70E740481C1C}">
                <a14:useLocalDpi xmlns:a14="http://schemas.microsoft.com/office/drawing/2010/main"/>
              </a:ext>
            </a:extLst>
          </a:blip>
          <a:srcRect/>
          <a:stretch>
            <a:fillRect/>
          </a:stretch>
        </p:blipFill>
        <p:spPr bwMode="auto">
          <a:xfrm>
            <a:off x="2056838" y="6985265"/>
            <a:ext cx="1173796" cy="180030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9" name="Rectangle 8">
            <a:extLst>
              <a:ext uri="{FF2B5EF4-FFF2-40B4-BE49-F238E27FC236}">
                <a16:creationId xmlns:a16="http://schemas.microsoft.com/office/drawing/2014/main" id="{83F095C5-A428-5146-B5EB-E92579C24845}"/>
              </a:ext>
            </a:extLst>
          </p:cNvPr>
          <p:cNvSpPr/>
          <p:nvPr/>
        </p:nvSpPr>
        <p:spPr>
          <a:xfrm>
            <a:off x="5160071" y="4055423"/>
            <a:ext cx="1319437" cy="469167"/>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err="1">
                <a:latin typeface="Calibri" panose="020F0502020204030204" pitchFamily="34" charset="0"/>
                <a:ea typeface="Calibri" panose="020F0502020204030204" pitchFamily="34" charset="0"/>
              </a:rPr>
              <a:t>Furthermoor</a:t>
            </a:r>
            <a:r>
              <a:rPr lang="en-GB" sz="1100" b="1" dirty="0">
                <a:latin typeface="Calibri" panose="020F0502020204030204" pitchFamily="34" charset="0"/>
                <a:ea typeface="Calibri" panose="020F0502020204030204" pitchFamily="34" charset="0"/>
              </a:rPr>
              <a:t> by Darren Simpson</a:t>
            </a:r>
            <a:endParaRPr lang="en-GB" sz="1100" dirty="0">
              <a:latin typeface="Arial" panose="020B0604020202020204" pitchFamily="34" charset="0"/>
              <a:ea typeface="Arial" panose="020B0604020202020204" pitchFamily="34" charset="0"/>
            </a:endParaRPr>
          </a:p>
        </p:txBody>
      </p:sp>
      <p:sp>
        <p:nvSpPr>
          <p:cNvPr id="33" name="Rectangle 32">
            <a:extLst>
              <a:ext uri="{FF2B5EF4-FFF2-40B4-BE49-F238E27FC236}">
                <a16:creationId xmlns:a16="http://schemas.microsoft.com/office/drawing/2014/main" id="{8FFC5300-A3DA-4B19-A036-7D27E5F15C9B}"/>
              </a:ext>
            </a:extLst>
          </p:cNvPr>
          <p:cNvSpPr/>
          <p:nvPr/>
        </p:nvSpPr>
        <p:spPr>
          <a:xfrm>
            <a:off x="1898164" y="4065484"/>
            <a:ext cx="1319437" cy="469167"/>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err="1">
                <a:latin typeface="Calibri" panose="020F0502020204030204" pitchFamily="34" charset="0"/>
                <a:ea typeface="Calibri" panose="020F0502020204030204" pitchFamily="34" charset="0"/>
              </a:rPr>
              <a:t>Skywake</a:t>
            </a:r>
            <a:r>
              <a:rPr lang="en-GB" sz="1100" b="1" dirty="0">
                <a:latin typeface="Calibri" panose="020F0502020204030204" pitchFamily="34" charset="0"/>
                <a:ea typeface="Calibri" panose="020F0502020204030204" pitchFamily="34" charset="0"/>
              </a:rPr>
              <a:t> Invasion by Jamie Russell</a:t>
            </a:r>
            <a:endParaRPr lang="en-GB" sz="1100" dirty="0">
              <a:latin typeface="Arial" panose="020B0604020202020204" pitchFamily="34" charset="0"/>
              <a:ea typeface="Arial" panose="020B0604020202020204" pitchFamily="34" charset="0"/>
            </a:endParaRPr>
          </a:p>
        </p:txBody>
      </p:sp>
      <p:pic>
        <p:nvPicPr>
          <p:cNvPr id="34" name="Picture 33">
            <a:extLst>
              <a:ext uri="{FF2B5EF4-FFF2-40B4-BE49-F238E27FC236}">
                <a16:creationId xmlns:a16="http://schemas.microsoft.com/office/drawing/2014/main" id="{5159561C-5FAD-40F4-85AA-7F6B4E335C1C}"/>
              </a:ext>
            </a:extLst>
          </p:cNvPr>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5242476" y="6989515"/>
            <a:ext cx="1208241" cy="1830668"/>
          </a:xfrm>
          <a:prstGeom prst="rect">
            <a:avLst/>
          </a:prstGeom>
          <a:ln>
            <a:noFill/>
          </a:ln>
          <a:effectLst>
            <a:outerShdw blurRad="292100" dist="139700" dir="2700000" algn="tl" rotWithShape="0">
              <a:srgbClr val="333333">
                <a:alpha val="65000"/>
              </a:srgbClr>
            </a:outerShdw>
          </a:effectLst>
        </p:spPr>
      </p:pic>
      <p:pic>
        <p:nvPicPr>
          <p:cNvPr id="4098" name="Picture 2" descr="The Asparagus Bunch: A hilarious and heartfelt comedy : Scott-Whyte,  Jessica: Amazon.co.uk: Books">
            <a:extLst>
              <a:ext uri="{FF2B5EF4-FFF2-40B4-BE49-F238E27FC236}">
                <a16:creationId xmlns:a16="http://schemas.microsoft.com/office/drawing/2014/main" id="{FB1DDB9E-2756-4A9E-A06A-00738F12353D}"/>
              </a:ext>
            </a:extLst>
          </p:cNvPr>
          <p:cNvPicPr>
            <a:picLocks noChangeAspect="1" noChangeArrowheads="1"/>
          </p:cNvPicPr>
          <p:nvPr/>
        </p:nvPicPr>
        <p:blipFill>
          <a:blip r:embed="rId11" cstate="print">
            <a:extLst>
              <a:ext uri="{28A0092B-C50C-407E-A947-70E740481C1C}">
                <a14:useLocalDpi xmlns:a14="http://schemas.microsoft.com/office/drawing/2010/main"/>
              </a:ext>
            </a:extLst>
          </a:blip>
          <a:srcRect/>
          <a:stretch>
            <a:fillRect/>
          </a:stretch>
        </p:blipFill>
        <p:spPr bwMode="auto">
          <a:xfrm>
            <a:off x="5226773" y="4692624"/>
            <a:ext cx="1186031" cy="181738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32" name="Rectangle 31">
            <a:extLst>
              <a:ext uri="{FF2B5EF4-FFF2-40B4-BE49-F238E27FC236}">
                <a16:creationId xmlns:a16="http://schemas.microsoft.com/office/drawing/2014/main" id="{37F43C45-0C42-F84F-9A09-BA60D49C0D3D}"/>
              </a:ext>
            </a:extLst>
          </p:cNvPr>
          <p:cNvSpPr/>
          <p:nvPr/>
        </p:nvSpPr>
        <p:spPr>
          <a:xfrm>
            <a:off x="5064611" y="6377751"/>
            <a:ext cx="1524457" cy="469167"/>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Arial" panose="020B0604020202020204" pitchFamily="34" charset="0"/>
              </a:rPr>
              <a:t>The Asparagus Bunch by Jessica Scott-Whyte</a:t>
            </a:r>
            <a:endParaRPr lang="en-GB" sz="1100" dirty="0">
              <a:latin typeface="Arial" panose="020B0604020202020204" pitchFamily="34" charset="0"/>
              <a:ea typeface="Arial" panose="020B0604020202020204" pitchFamily="34" charset="0"/>
            </a:endParaRPr>
          </a:p>
        </p:txBody>
      </p:sp>
      <p:sp>
        <p:nvSpPr>
          <p:cNvPr id="41" name="Rectangle 40">
            <a:extLst>
              <a:ext uri="{FF2B5EF4-FFF2-40B4-BE49-F238E27FC236}">
                <a16:creationId xmlns:a16="http://schemas.microsoft.com/office/drawing/2014/main" id="{C0E92644-3AE4-BE41-849E-823FB34CC563}"/>
              </a:ext>
            </a:extLst>
          </p:cNvPr>
          <p:cNvSpPr/>
          <p:nvPr/>
        </p:nvSpPr>
        <p:spPr>
          <a:xfrm>
            <a:off x="1939060" y="8609571"/>
            <a:ext cx="1432018" cy="469167"/>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Calibri" panose="020F0502020204030204" pitchFamily="34" charset="0"/>
              </a:rPr>
              <a:t>October, October by Katya </a:t>
            </a:r>
            <a:r>
              <a:rPr lang="en-GB" sz="1100" b="1" dirty="0" err="1">
                <a:latin typeface="Calibri" panose="020F0502020204030204" pitchFamily="34" charset="0"/>
                <a:ea typeface="Calibri" panose="020F0502020204030204" pitchFamily="34" charset="0"/>
              </a:rPr>
              <a:t>Balen</a:t>
            </a:r>
            <a:endParaRPr lang="en-GB" sz="1100" dirty="0">
              <a:latin typeface="Arial" panose="020B0604020202020204" pitchFamily="34" charset="0"/>
              <a:ea typeface="Arial" panose="020B0604020202020204" pitchFamily="34" charset="0"/>
            </a:endParaRPr>
          </a:p>
        </p:txBody>
      </p:sp>
      <p:sp>
        <p:nvSpPr>
          <p:cNvPr id="36" name="Rectangle 35">
            <a:extLst>
              <a:ext uri="{FF2B5EF4-FFF2-40B4-BE49-F238E27FC236}">
                <a16:creationId xmlns:a16="http://schemas.microsoft.com/office/drawing/2014/main" id="{08965000-EBA1-4D87-B1A5-401D90D58337}"/>
              </a:ext>
            </a:extLst>
          </p:cNvPr>
          <p:cNvSpPr/>
          <p:nvPr/>
        </p:nvSpPr>
        <p:spPr>
          <a:xfrm>
            <a:off x="5161616" y="8586743"/>
            <a:ext cx="1319437" cy="469167"/>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Calibri" panose="020F0502020204030204" pitchFamily="34" charset="0"/>
              </a:rPr>
              <a:t>A Seven Letter Word by Kim Slater</a:t>
            </a:r>
            <a:endParaRPr lang="en-GB" sz="1100" dirty="0">
              <a:latin typeface="Arial" panose="020B0604020202020204" pitchFamily="34" charset="0"/>
              <a:ea typeface="Arial" panose="020B0604020202020204" pitchFamily="34" charset="0"/>
            </a:endParaRPr>
          </a:p>
        </p:txBody>
      </p:sp>
      <p:pic>
        <p:nvPicPr>
          <p:cNvPr id="4102" name="Picture 6" descr="A Kind Of Spark eBook : McNicoll, Elle: Amazon.co.uk: Books">
            <a:extLst>
              <a:ext uri="{FF2B5EF4-FFF2-40B4-BE49-F238E27FC236}">
                <a16:creationId xmlns:a16="http://schemas.microsoft.com/office/drawing/2014/main" id="{4637DCDC-6FB2-4CB2-AD52-23A50427F6F5}"/>
              </a:ext>
            </a:extLst>
          </p:cNvPr>
          <p:cNvPicPr>
            <a:picLocks noChangeAspect="1" noChangeArrowheads="1"/>
          </p:cNvPicPr>
          <p:nvPr/>
        </p:nvPicPr>
        <p:blipFill>
          <a:blip r:embed="rId12" cstate="print">
            <a:extLst>
              <a:ext uri="{28A0092B-C50C-407E-A947-70E740481C1C}">
                <a14:useLocalDpi xmlns:a14="http://schemas.microsoft.com/office/drawing/2010/main"/>
              </a:ext>
            </a:extLst>
          </a:blip>
          <a:srcRect/>
          <a:stretch>
            <a:fillRect/>
          </a:stretch>
        </p:blipFill>
        <p:spPr bwMode="auto">
          <a:xfrm>
            <a:off x="3600809" y="6989515"/>
            <a:ext cx="1208240" cy="173443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42" name="Rectangle 41">
            <a:extLst>
              <a:ext uri="{FF2B5EF4-FFF2-40B4-BE49-F238E27FC236}">
                <a16:creationId xmlns:a16="http://schemas.microsoft.com/office/drawing/2014/main" id="{FC8263AE-14A2-6D4A-A33E-6DE59DC5BE25}"/>
              </a:ext>
            </a:extLst>
          </p:cNvPr>
          <p:cNvSpPr/>
          <p:nvPr/>
        </p:nvSpPr>
        <p:spPr>
          <a:xfrm>
            <a:off x="3528778" y="8595664"/>
            <a:ext cx="1319437" cy="469167"/>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Calibri" panose="020F0502020204030204" pitchFamily="34" charset="0"/>
              </a:rPr>
              <a:t>A Kind of Spark by Elle </a:t>
            </a:r>
            <a:r>
              <a:rPr lang="en-GB" sz="1100" b="1" dirty="0" err="1">
                <a:latin typeface="Calibri" panose="020F0502020204030204" pitchFamily="34" charset="0"/>
                <a:ea typeface="Calibri" panose="020F0502020204030204" pitchFamily="34" charset="0"/>
              </a:rPr>
              <a:t>McNicoll</a:t>
            </a:r>
            <a:endParaRPr lang="en-GB" sz="1100" dirty="0">
              <a:latin typeface="Arial" panose="020B0604020202020204" pitchFamily="34" charset="0"/>
              <a:ea typeface="Arial" panose="020B0604020202020204" pitchFamily="34" charset="0"/>
            </a:endParaRPr>
          </a:p>
        </p:txBody>
      </p:sp>
      <p:pic>
        <p:nvPicPr>
          <p:cNvPr id="4104" name="Picture 8" descr="Girl (In Real Life) : Tamsin Winter: Amazon.co.uk: Books">
            <a:extLst>
              <a:ext uri="{FF2B5EF4-FFF2-40B4-BE49-F238E27FC236}">
                <a16:creationId xmlns:a16="http://schemas.microsoft.com/office/drawing/2014/main" id="{54314CCB-AAC1-4B40-ADAF-0BBC5A381971}"/>
              </a:ext>
            </a:extLst>
          </p:cNvPr>
          <p:cNvPicPr>
            <a:picLocks noChangeAspect="1" noChangeArrowheads="1"/>
          </p:cNvPicPr>
          <p:nvPr/>
        </p:nvPicPr>
        <p:blipFill rotWithShape="1">
          <a:blip r:embed="rId13" cstate="print">
            <a:extLst>
              <a:ext uri="{28A0092B-C50C-407E-A947-70E740481C1C}">
                <a14:useLocalDpi xmlns:a14="http://schemas.microsoft.com/office/drawing/2010/main"/>
              </a:ext>
            </a:extLst>
          </a:blip>
          <a:srcRect b="-3492"/>
          <a:stretch/>
        </p:blipFill>
        <p:spPr bwMode="auto">
          <a:xfrm rot="5400000">
            <a:off x="4949358" y="694380"/>
            <a:ext cx="2203072" cy="94895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822370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D4C11C6-FCFA-8945-8E29-BC95CB8F4B4D}"/>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1" y="0"/>
            <a:ext cx="6858000" cy="9150634"/>
          </a:xfrm>
          <a:prstGeom prst="rect">
            <a:avLst/>
          </a:prstGeom>
        </p:spPr>
      </p:pic>
      <p:sp>
        <p:nvSpPr>
          <p:cNvPr id="3" name="Rectangle 2">
            <a:extLst>
              <a:ext uri="{FF2B5EF4-FFF2-40B4-BE49-F238E27FC236}">
                <a16:creationId xmlns:a16="http://schemas.microsoft.com/office/drawing/2014/main" id="{8C42EB80-2459-2D4B-8D03-51C2006F5897}"/>
              </a:ext>
            </a:extLst>
          </p:cNvPr>
          <p:cNvSpPr/>
          <p:nvPr/>
        </p:nvSpPr>
        <p:spPr>
          <a:xfrm>
            <a:off x="1644559" y="155547"/>
            <a:ext cx="3060695" cy="1938992"/>
          </a:xfrm>
          <a:prstGeom prst="rect">
            <a:avLst/>
          </a:prstGeom>
          <a:solidFill>
            <a:schemeClr val="bg1">
              <a:alpha val="70000"/>
            </a:schemeClr>
          </a:solidFill>
        </p:spPr>
        <p:txBody>
          <a:bodyPr wrap="square">
            <a:spAutoFit/>
          </a:bodyPr>
          <a:lstStyle/>
          <a:p>
            <a:r>
              <a:rPr lang="en-GB" sz="1200" dirty="0">
                <a:solidFill>
                  <a:srgbClr val="333333"/>
                </a:solidFill>
              </a:rPr>
              <a:t>Erik and Hans are German boys. Ruby and Kate are English girls. They grow up in worlds that would never meet, until war tumbles their lives together.   Then one September afternoon there are choices to be made.</a:t>
            </a:r>
            <a:br>
              <a:rPr lang="en-GB" sz="1200" dirty="0">
                <a:solidFill>
                  <a:srgbClr val="333333"/>
                </a:solidFill>
              </a:rPr>
            </a:br>
            <a:r>
              <a:rPr lang="en-GB" sz="1200" dirty="0">
                <a:solidFill>
                  <a:srgbClr val="333333"/>
                </a:solidFill>
              </a:rPr>
              <a:t>How is courage lost and found?   Who is really the enemy?  And what does friendship truly mean, in the middle of a war?</a:t>
            </a:r>
            <a:br>
              <a:rPr lang="en-GB" sz="1200" dirty="0">
                <a:solidFill>
                  <a:srgbClr val="333333"/>
                </a:solidFill>
              </a:rPr>
            </a:br>
            <a:r>
              <a:rPr lang="en-GB" sz="1200" dirty="0">
                <a:solidFill>
                  <a:srgbClr val="333333"/>
                </a:solidFill>
              </a:rPr>
              <a:t>Meanwhile Rupert and Clarry work secretly for peace – and a brighter future for them all…</a:t>
            </a:r>
          </a:p>
        </p:txBody>
      </p:sp>
      <p:sp>
        <p:nvSpPr>
          <p:cNvPr id="7" name="Rectangle 6">
            <a:extLst>
              <a:ext uri="{FF2B5EF4-FFF2-40B4-BE49-F238E27FC236}">
                <a16:creationId xmlns:a16="http://schemas.microsoft.com/office/drawing/2014/main" id="{9BA78509-E349-D144-9722-B19D9C2009E3}"/>
              </a:ext>
            </a:extLst>
          </p:cNvPr>
          <p:cNvSpPr/>
          <p:nvPr/>
        </p:nvSpPr>
        <p:spPr>
          <a:xfrm>
            <a:off x="122465" y="2815568"/>
            <a:ext cx="881970" cy="1053109"/>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Calibri" panose="020F0502020204030204" pitchFamily="34" charset="0"/>
              </a:rPr>
              <a:t>If this sounds good then you could also read…</a:t>
            </a:r>
            <a:endParaRPr lang="en-GB" sz="1100" dirty="0">
              <a:latin typeface="Arial" panose="020B0604020202020204" pitchFamily="34" charset="0"/>
              <a:ea typeface="Arial" panose="020B0604020202020204" pitchFamily="34" charset="0"/>
            </a:endParaRPr>
          </a:p>
        </p:txBody>
      </p:sp>
      <p:pic>
        <p:nvPicPr>
          <p:cNvPr id="4" name="Picture 3">
            <a:extLst>
              <a:ext uri="{FF2B5EF4-FFF2-40B4-BE49-F238E27FC236}">
                <a16:creationId xmlns:a16="http://schemas.microsoft.com/office/drawing/2014/main" id="{AE3F52DB-CB4F-D94F-BED3-3CB78FAA484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287766" y="2481160"/>
            <a:ext cx="1163223" cy="1784525"/>
          </a:xfrm>
          <a:prstGeom prst="rect">
            <a:avLst/>
          </a:prstGeom>
          <a:ln>
            <a:noFill/>
          </a:ln>
          <a:effectLst>
            <a:outerShdw blurRad="292100" dist="139700" dir="2700000" algn="tl" rotWithShape="0">
              <a:srgbClr val="333333">
                <a:alpha val="65000"/>
              </a:srgbClr>
            </a:outerShdw>
          </a:effectLst>
        </p:spPr>
      </p:pic>
      <p:pic>
        <p:nvPicPr>
          <p:cNvPr id="12" name="Picture 11">
            <a:extLst>
              <a:ext uri="{FF2B5EF4-FFF2-40B4-BE49-F238E27FC236}">
                <a16:creationId xmlns:a16="http://schemas.microsoft.com/office/drawing/2014/main" id="{899C8D00-7ED8-EE43-B529-51E0C478EEBD}"/>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922977" y="2468113"/>
            <a:ext cx="1159749" cy="1778757"/>
          </a:xfrm>
          <a:prstGeom prst="rect">
            <a:avLst/>
          </a:prstGeom>
          <a:ln>
            <a:noFill/>
          </a:ln>
          <a:effectLst>
            <a:outerShdw blurRad="292100" dist="139700" dir="2700000" algn="tl" rotWithShape="0">
              <a:srgbClr val="333333">
                <a:alpha val="65000"/>
              </a:srgbClr>
            </a:outerShdw>
          </a:effectLst>
        </p:spPr>
      </p:pic>
      <p:sp>
        <p:nvSpPr>
          <p:cNvPr id="15" name="Rectangle 14">
            <a:extLst>
              <a:ext uri="{FF2B5EF4-FFF2-40B4-BE49-F238E27FC236}">
                <a16:creationId xmlns:a16="http://schemas.microsoft.com/office/drawing/2014/main" id="{572376F5-B5A6-9C41-9F53-DEB4CD8EF5D4}"/>
              </a:ext>
            </a:extLst>
          </p:cNvPr>
          <p:cNvSpPr/>
          <p:nvPr/>
        </p:nvSpPr>
        <p:spPr>
          <a:xfrm>
            <a:off x="3820290" y="3980020"/>
            <a:ext cx="1319437" cy="663771"/>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Calibri" panose="020F0502020204030204" pitchFamily="34" charset="0"/>
              </a:rPr>
              <a:t>Where the River Runs Gold by Sita Brahmachari</a:t>
            </a:r>
            <a:endParaRPr lang="en-GB" sz="1100" dirty="0">
              <a:latin typeface="Arial" panose="020B0604020202020204" pitchFamily="34" charset="0"/>
              <a:ea typeface="Arial" panose="020B0604020202020204" pitchFamily="34" charset="0"/>
            </a:endParaRPr>
          </a:p>
        </p:txBody>
      </p:sp>
      <p:sp>
        <p:nvSpPr>
          <p:cNvPr id="13" name="Rectangle 12">
            <a:extLst>
              <a:ext uri="{FF2B5EF4-FFF2-40B4-BE49-F238E27FC236}">
                <a16:creationId xmlns:a16="http://schemas.microsoft.com/office/drawing/2014/main" id="{5A56E981-CDD3-F94D-9212-5B820406E70A}"/>
              </a:ext>
            </a:extLst>
          </p:cNvPr>
          <p:cNvSpPr/>
          <p:nvPr/>
        </p:nvSpPr>
        <p:spPr>
          <a:xfrm>
            <a:off x="5238221" y="3950814"/>
            <a:ext cx="1319437" cy="663771"/>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Calibri" panose="020F0502020204030204" pitchFamily="34" charset="0"/>
              </a:rPr>
              <a:t>The Children of Castle Rock by Natasha Farrant</a:t>
            </a:r>
            <a:endParaRPr lang="en-GB" sz="1100" dirty="0">
              <a:latin typeface="Arial" panose="020B0604020202020204" pitchFamily="34" charset="0"/>
              <a:ea typeface="Arial" panose="020B0604020202020204" pitchFamily="34" charset="0"/>
            </a:endParaRPr>
          </a:p>
        </p:txBody>
      </p:sp>
      <p:pic>
        <p:nvPicPr>
          <p:cNvPr id="21" name="Picture 20">
            <a:extLst>
              <a:ext uri="{FF2B5EF4-FFF2-40B4-BE49-F238E27FC236}">
                <a16:creationId xmlns:a16="http://schemas.microsoft.com/office/drawing/2014/main" id="{8D190169-9210-0F49-9CEA-BDA76917EA3E}"/>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359904" y="6979843"/>
            <a:ext cx="1220348" cy="1850410"/>
          </a:xfrm>
          <a:prstGeom prst="rect">
            <a:avLst/>
          </a:prstGeom>
          <a:ln>
            <a:noFill/>
          </a:ln>
          <a:effectLst>
            <a:outerShdw blurRad="292100" dist="139700" dir="2700000" algn="tl" rotWithShape="0">
              <a:srgbClr val="333333">
                <a:alpha val="65000"/>
              </a:srgbClr>
            </a:outerShdw>
          </a:effectLst>
        </p:spPr>
      </p:pic>
      <p:sp>
        <p:nvSpPr>
          <p:cNvPr id="36" name="Rectangle 35">
            <a:extLst>
              <a:ext uri="{FF2B5EF4-FFF2-40B4-BE49-F238E27FC236}">
                <a16:creationId xmlns:a16="http://schemas.microsoft.com/office/drawing/2014/main" id="{3754E8B7-FD97-A94F-A536-87A6D0E5D28F}"/>
              </a:ext>
            </a:extLst>
          </p:cNvPr>
          <p:cNvSpPr/>
          <p:nvPr/>
        </p:nvSpPr>
        <p:spPr>
          <a:xfrm>
            <a:off x="74767" y="8581284"/>
            <a:ext cx="1595969" cy="469103"/>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Arial" panose="020B0604020202020204" pitchFamily="34" charset="0"/>
              </a:rPr>
              <a:t>The Highland Falcon Thief by M.G. Leonard</a:t>
            </a:r>
            <a:endParaRPr lang="en-GB" sz="1100" dirty="0">
              <a:latin typeface="Arial" panose="020B0604020202020204" pitchFamily="34" charset="0"/>
              <a:ea typeface="Arial" panose="020B0604020202020204" pitchFamily="34" charset="0"/>
            </a:endParaRPr>
          </a:p>
        </p:txBody>
      </p:sp>
      <p:sp>
        <p:nvSpPr>
          <p:cNvPr id="39" name="Rectangle 38">
            <a:extLst>
              <a:ext uri="{FF2B5EF4-FFF2-40B4-BE49-F238E27FC236}">
                <a16:creationId xmlns:a16="http://schemas.microsoft.com/office/drawing/2014/main" id="{0DAE74DF-B1FB-7246-8AF1-66A8C5CCD01C}"/>
              </a:ext>
            </a:extLst>
          </p:cNvPr>
          <p:cNvSpPr/>
          <p:nvPr/>
        </p:nvSpPr>
        <p:spPr>
          <a:xfrm>
            <a:off x="1004435" y="4787807"/>
            <a:ext cx="4133757" cy="1778820"/>
          </a:xfrm>
          <a:prstGeom prst="rect">
            <a:avLst/>
          </a:prstGeom>
          <a:solidFill>
            <a:schemeClr val="bg1">
              <a:alpha val="70000"/>
            </a:schemeClr>
          </a:solidFill>
        </p:spPr>
        <p:txBody>
          <a:bodyPr wrap="square">
            <a:spAutoFit/>
          </a:bodyPr>
          <a:lstStyle/>
          <a:p>
            <a:pPr>
              <a:lnSpc>
                <a:spcPct val="115000"/>
              </a:lnSpc>
              <a:spcAft>
                <a:spcPts val="0"/>
              </a:spcAft>
            </a:pPr>
            <a:r>
              <a:rPr lang="en-GB" sz="1200" dirty="0"/>
              <a:t>England 1877 and aquarium fever is at it’s height. </a:t>
            </a:r>
          </a:p>
          <a:p>
            <a:pPr>
              <a:lnSpc>
                <a:spcPct val="115000"/>
              </a:lnSpc>
              <a:spcAft>
                <a:spcPts val="0"/>
              </a:spcAft>
            </a:pPr>
            <a:r>
              <a:rPr lang="en-GB" sz="1200" dirty="0"/>
              <a:t>12-year-old Vinnie Fyfe works in a tea-shop at Brighton aquarium, and waits for her milliner mother to return from Paris. The arrival of a giant octopus changes her life forever. Discovering a talent for art, Vinnie begins to draw the extraordinary beast. She soon realises she can communicate with the octopus through colour and – as a gripping mystery begins to unfold – discovers what true courage really means.</a:t>
            </a:r>
          </a:p>
        </p:txBody>
      </p:sp>
      <p:pic>
        <p:nvPicPr>
          <p:cNvPr id="23" name="Picture 22">
            <a:extLst>
              <a:ext uri="{FF2B5EF4-FFF2-40B4-BE49-F238E27FC236}">
                <a16:creationId xmlns:a16="http://schemas.microsoft.com/office/drawing/2014/main" id="{845C7EB3-0CA2-6144-AE0D-EACB144EA076}"/>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028529" y="7011322"/>
            <a:ext cx="1148644" cy="1739418"/>
          </a:xfrm>
          <a:prstGeom prst="rect">
            <a:avLst/>
          </a:prstGeom>
          <a:ln>
            <a:noFill/>
          </a:ln>
          <a:effectLst>
            <a:outerShdw blurRad="292100" dist="139700" dir="2700000" algn="tl" rotWithShape="0">
              <a:srgbClr val="333333">
                <a:alpha val="65000"/>
              </a:srgbClr>
            </a:outerShdw>
          </a:effectLst>
        </p:spPr>
      </p:pic>
      <p:sp>
        <p:nvSpPr>
          <p:cNvPr id="38" name="Rectangle 37">
            <a:extLst>
              <a:ext uri="{FF2B5EF4-FFF2-40B4-BE49-F238E27FC236}">
                <a16:creationId xmlns:a16="http://schemas.microsoft.com/office/drawing/2014/main" id="{01CB6FDE-4A03-CA42-B3EB-41F0929B7916}"/>
              </a:ext>
            </a:extLst>
          </p:cNvPr>
          <p:cNvSpPr/>
          <p:nvPr/>
        </p:nvSpPr>
        <p:spPr>
          <a:xfrm>
            <a:off x="1747130" y="8570813"/>
            <a:ext cx="1595969" cy="469103"/>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Arial" panose="020B0604020202020204" pitchFamily="34" charset="0"/>
              </a:rPr>
              <a:t>Kat Wolfe Investigates by Lauren St John</a:t>
            </a:r>
            <a:endParaRPr lang="en-GB" sz="1100" dirty="0">
              <a:latin typeface="Arial" panose="020B0604020202020204" pitchFamily="34" charset="0"/>
              <a:ea typeface="Arial" panose="020B0604020202020204" pitchFamily="34" charset="0"/>
            </a:endParaRPr>
          </a:p>
        </p:txBody>
      </p:sp>
      <p:pic>
        <p:nvPicPr>
          <p:cNvPr id="25" name="Picture 24">
            <a:extLst>
              <a:ext uri="{FF2B5EF4-FFF2-40B4-BE49-F238E27FC236}">
                <a16:creationId xmlns:a16="http://schemas.microsoft.com/office/drawing/2014/main" id="{29FB0C18-1AE2-F04A-AB9C-70F90D29EC7D}"/>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3654925" y="7011322"/>
            <a:ext cx="1220349" cy="1787452"/>
          </a:xfrm>
          <a:prstGeom prst="rect">
            <a:avLst/>
          </a:prstGeom>
          <a:ln>
            <a:noFill/>
          </a:ln>
          <a:effectLst>
            <a:outerShdw blurRad="292100" dist="139700" dir="2700000" algn="tl" rotWithShape="0">
              <a:srgbClr val="333333">
                <a:alpha val="65000"/>
              </a:srgbClr>
            </a:outerShdw>
          </a:effectLst>
        </p:spPr>
      </p:pic>
      <p:sp>
        <p:nvSpPr>
          <p:cNvPr id="22" name="Rectangle 21">
            <a:extLst>
              <a:ext uri="{FF2B5EF4-FFF2-40B4-BE49-F238E27FC236}">
                <a16:creationId xmlns:a16="http://schemas.microsoft.com/office/drawing/2014/main" id="{E08119C3-5D5D-0D4A-9E6D-ED5328C47456}"/>
              </a:ext>
            </a:extLst>
          </p:cNvPr>
          <p:cNvSpPr/>
          <p:nvPr/>
        </p:nvSpPr>
        <p:spPr>
          <a:xfrm>
            <a:off x="3502137" y="8584560"/>
            <a:ext cx="1595969" cy="469103"/>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Arial" panose="020B0604020202020204" pitchFamily="34" charset="0"/>
              </a:rPr>
              <a:t>The Genius Experiment by James Patterson</a:t>
            </a:r>
            <a:endParaRPr lang="en-GB" sz="1100" dirty="0">
              <a:latin typeface="Arial" panose="020B0604020202020204" pitchFamily="34" charset="0"/>
              <a:ea typeface="Arial" panose="020B0604020202020204" pitchFamily="34" charset="0"/>
            </a:endParaRPr>
          </a:p>
        </p:txBody>
      </p:sp>
      <p:pic>
        <p:nvPicPr>
          <p:cNvPr id="27" name="Picture 26">
            <a:extLst>
              <a:ext uri="{FF2B5EF4-FFF2-40B4-BE49-F238E27FC236}">
                <a16:creationId xmlns:a16="http://schemas.microsoft.com/office/drawing/2014/main" id="{78A3FED1-20FC-054B-AB76-C2D097C2D4EA}"/>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5284925" y="7031114"/>
            <a:ext cx="1272733" cy="1787452"/>
          </a:xfrm>
          <a:prstGeom prst="rect">
            <a:avLst/>
          </a:prstGeom>
          <a:ln>
            <a:noFill/>
          </a:ln>
          <a:effectLst>
            <a:outerShdw blurRad="292100" dist="139700" dir="2700000" algn="tl" rotWithShape="0">
              <a:srgbClr val="333333">
                <a:alpha val="65000"/>
              </a:srgbClr>
            </a:outerShdw>
          </a:effectLst>
        </p:spPr>
      </p:pic>
      <p:sp>
        <p:nvSpPr>
          <p:cNvPr id="37" name="Rectangle 36">
            <a:extLst>
              <a:ext uri="{FF2B5EF4-FFF2-40B4-BE49-F238E27FC236}">
                <a16:creationId xmlns:a16="http://schemas.microsoft.com/office/drawing/2014/main" id="{3398C534-00B6-9D4E-ADB2-2DAFB89E0E51}"/>
              </a:ext>
            </a:extLst>
          </p:cNvPr>
          <p:cNvSpPr/>
          <p:nvPr/>
        </p:nvSpPr>
        <p:spPr>
          <a:xfrm>
            <a:off x="5250894" y="8583470"/>
            <a:ext cx="1319437" cy="470193"/>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Arial" panose="020B0604020202020204" pitchFamily="34" charset="0"/>
              </a:rPr>
              <a:t>Thornhill by Pam </a:t>
            </a:r>
            <a:r>
              <a:rPr lang="en-GB" sz="1100" b="1" dirty="0" err="1">
                <a:latin typeface="Calibri" panose="020F0502020204030204" pitchFamily="34" charset="0"/>
                <a:ea typeface="Arial" panose="020B0604020202020204" pitchFamily="34" charset="0"/>
              </a:rPr>
              <a:t>Smy</a:t>
            </a:r>
            <a:endParaRPr lang="en-GB" sz="1100" b="1" dirty="0">
              <a:latin typeface="Calibri" panose="020F0502020204030204" pitchFamily="34" charset="0"/>
              <a:ea typeface="Arial" panose="020B0604020202020204" pitchFamily="34" charset="0"/>
            </a:endParaRPr>
          </a:p>
        </p:txBody>
      </p:sp>
      <p:pic>
        <p:nvPicPr>
          <p:cNvPr id="1026" name="Picture 2" descr="Wonderscape: Amazon.co.uk: Bell, Jennifer, Donnelly, Paddy: Books">
            <a:extLst>
              <a:ext uri="{FF2B5EF4-FFF2-40B4-BE49-F238E27FC236}">
                <a16:creationId xmlns:a16="http://schemas.microsoft.com/office/drawing/2014/main" id="{9A60F12F-8449-AE45-A5C2-C6DD01B27C4A}"/>
              </a:ext>
            </a:extLst>
          </p:cNvPr>
          <p:cNvPicPr>
            <a:picLocks noChangeAspect="1" noChangeArrowheads="1"/>
          </p:cNvPicPr>
          <p:nvPr/>
        </p:nvPicPr>
        <p:blipFill>
          <a:blip r:embed="rId9" cstate="print">
            <a:extLst>
              <a:ext uri="{28A0092B-C50C-407E-A947-70E740481C1C}">
                <a14:useLocalDpi xmlns:a14="http://schemas.microsoft.com/office/drawing/2010/main"/>
              </a:ext>
            </a:extLst>
          </a:blip>
          <a:srcRect/>
          <a:stretch>
            <a:fillRect/>
          </a:stretch>
        </p:blipFill>
        <p:spPr bwMode="auto">
          <a:xfrm>
            <a:off x="2495844" y="2452659"/>
            <a:ext cx="1159081" cy="177892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11" name="Rectangle 10">
            <a:extLst>
              <a:ext uri="{FF2B5EF4-FFF2-40B4-BE49-F238E27FC236}">
                <a16:creationId xmlns:a16="http://schemas.microsoft.com/office/drawing/2014/main" id="{C02D3C61-A234-7840-96C9-86FF0B0E0A2A}"/>
              </a:ext>
            </a:extLst>
          </p:cNvPr>
          <p:cNvSpPr/>
          <p:nvPr/>
        </p:nvSpPr>
        <p:spPr>
          <a:xfrm>
            <a:off x="2429152" y="4144392"/>
            <a:ext cx="1306973" cy="469103"/>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err="1">
                <a:latin typeface="Calibri" panose="020F0502020204030204" pitchFamily="34" charset="0"/>
                <a:ea typeface="Calibri" panose="020F0502020204030204" pitchFamily="34" charset="0"/>
              </a:rPr>
              <a:t>Wonderscape</a:t>
            </a:r>
            <a:r>
              <a:rPr lang="en-GB" sz="1100" b="1" dirty="0">
                <a:latin typeface="Calibri" panose="020F0502020204030204" pitchFamily="34" charset="0"/>
                <a:ea typeface="Calibri" panose="020F0502020204030204" pitchFamily="34" charset="0"/>
              </a:rPr>
              <a:t> by Jennifer Bell</a:t>
            </a:r>
            <a:endParaRPr lang="en-GB" sz="1100" dirty="0">
              <a:latin typeface="Arial" panose="020B0604020202020204" pitchFamily="34" charset="0"/>
              <a:ea typeface="Arial" panose="020B0604020202020204" pitchFamily="34" charset="0"/>
            </a:endParaRPr>
          </a:p>
        </p:txBody>
      </p:sp>
      <p:pic>
        <p:nvPicPr>
          <p:cNvPr id="1028" name="Picture 4" descr="The Way Past Winter by Kiran Millwood Hargrave | Waterstones">
            <a:extLst>
              <a:ext uri="{FF2B5EF4-FFF2-40B4-BE49-F238E27FC236}">
                <a16:creationId xmlns:a16="http://schemas.microsoft.com/office/drawing/2014/main" id="{8C92A426-2938-7F45-8910-966FC337E353}"/>
              </a:ext>
            </a:extLst>
          </p:cNvPr>
          <p:cNvPicPr>
            <a:picLocks noChangeAspect="1" noChangeArrowheads="1"/>
          </p:cNvPicPr>
          <p:nvPr/>
        </p:nvPicPr>
        <p:blipFill>
          <a:blip r:embed="rId10">
            <a:extLst>
              <a:ext uri="{28A0092B-C50C-407E-A947-70E740481C1C}">
                <a14:useLocalDpi xmlns:a14="http://schemas.microsoft.com/office/drawing/2010/main"/>
              </a:ext>
            </a:extLst>
          </a:blip>
          <a:srcRect/>
          <a:stretch>
            <a:fillRect/>
          </a:stretch>
        </p:blipFill>
        <p:spPr bwMode="auto">
          <a:xfrm>
            <a:off x="1126899" y="2468113"/>
            <a:ext cx="1134012" cy="172473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9" name="Rectangle 8">
            <a:extLst>
              <a:ext uri="{FF2B5EF4-FFF2-40B4-BE49-F238E27FC236}">
                <a16:creationId xmlns:a16="http://schemas.microsoft.com/office/drawing/2014/main" id="{A23D59F8-0C25-C749-BC07-A3C9692C6359}"/>
              </a:ext>
            </a:extLst>
          </p:cNvPr>
          <p:cNvSpPr/>
          <p:nvPr/>
        </p:nvSpPr>
        <p:spPr>
          <a:xfrm>
            <a:off x="744128" y="4144392"/>
            <a:ext cx="1634109" cy="470193"/>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Calibri" panose="020F0502020204030204" pitchFamily="34" charset="0"/>
              </a:rPr>
              <a:t>The Way Past Winter - Kiran Millwood Hargrave</a:t>
            </a:r>
          </a:p>
        </p:txBody>
      </p:sp>
      <p:pic>
        <p:nvPicPr>
          <p:cNvPr id="26" name="Picture 2" descr="The Swallows&amp;#39; Flight eBook: McKay, Hilary: Amazon.co.uk: Kindle Store">
            <a:extLst>
              <a:ext uri="{FF2B5EF4-FFF2-40B4-BE49-F238E27FC236}">
                <a16:creationId xmlns:a16="http://schemas.microsoft.com/office/drawing/2014/main" id="{730E9F48-A420-7787-5FC1-5C1AC040ACAF}"/>
              </a:ext>
            </a:extLst>
          </p:cNvPr>
          <p:cNvPicPr>
            <a:picLocks noChangeAspect="1" noChangeArrowheads="1"/>
          </p:cNvPicPr>
          <p:nvPr/>
        </p:nvPicPr>
        <p:blipFill>
          <a:blip r:embed="rId11" cstate="print">
            <a:extLst>
              <a:ext uri="{28A0092B-C50C-407E-A947-70E740481C1C}">
                <a14:useLocalDpi xmlns:a14="http://schemas.microsoft.com/office/drawing/2010/main"/>
              </a:ext>
            </a:extLst>
          </a:blip>
          <a:srcRect/>
          <a:stretch>
            <a:fillRect/>
          </a:stretch>
        </p:blipFill>
        <p:spPr bwMode="auto">
          <a:xfrm>
            <a:off x="244802" y="119299"/>
            <a:ext cx="1192948" cy="191177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4CCBBCAC-9819-3442-8134-269594F4DA9C}"/>
              </a:ext>
            </a:extLst>
          </p:cNvPr>
          <p:cNvSpPr/>
          <p:nvPr/>
        </p:nvSpPr>
        <p:spPr>
          <a:xfrm>
            <a:off x="106271" y="1771270"/>
            <a:ext cx="1432018" cy="469103"/>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Calibri" panose="020F0502020204030204" pitchFamily="34" charset="0"/>
              </a:rPr>
              <a:t>The Swallow's Flight by Hilary McKay</a:t>
            </a:r>
            <a:endParaRPr lang="en-GB" sz="1100" dirty="0">
              <a:latin typeface="Arial" panose="020B0604020202020204" pitchFamily="34" charset="0"/>
              <a:ea typeface="Arial" panose="020B0604020202020204" pitchFamily="34" charset="0"/>
            </a:endParaRPr>
          </a:p>
        </p:txBody>
      </p:sp>
      <p:pic>
        <p:nvPicPr>
          <p:cNvPr id="3074" name="Picture 2" descr="My Friend the Octopus: from the author of Darwin's Dragons: Amazon.co.uk:  Galvin, Lindsay: 9781913696405: Books">
            <a:extLst>
              <a:ext uri="{FF2B5EF4-FFF2-40B4-BE49-F238E27FC236}">
                <a16:creationId xmlns:a16="http://schemas.microsoft.com/office/drawing/2014/main" id="{1FF7286D-67CF-49B6-8F5E-ACB9811AF51E}"/>
              </a:ext>
            </a:extLst>
          </p:cNvPr>
          <p:cNvPicPr>
            <a:picLocks noChangeAspect="1" noChangeArrowheads="1"/>
          </p:cNvPicPr>
          <p:nvPr/>
        </p:nvPicPr>
        <p:blipFill>
          <a:blip r:embed="rId12" cstate="print">
            <a:extLst>
              <a:ext uri="{28A0092B-C50C-407E-A947-70E740481C1C}">
                <a14:useLocalDpi xmlns:a14="http://schemas.microsoft.com/office/drawing/2010/main"/>
              </a:ext>
            </a:extLst>
          </a:blip>
          <a:srcRect/>
          <a:stretch>
            <a:fillRect/>
          </a:stretch>
        </p:blipFill>
        <p:spPr bwMode="auto">
          <a:xfrm>
            <a:off x="5324175" y="4698359"/>
            <a:ext cx="1194232" cy="183287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29" name="Rectangle 28">
            <a:extLst>
              <a:ext uri="{FF2B5EF4-FFF2-40B4-BE49-F238E27FC236}">
                <a16:creationId xmlns:a16="http://schemas.microsoft.com/office/drawing/2014/main" id="{37D00758-8C4B-4FD4-BEF2-0D178D1987AD}"/>
              </a:ext>
            </a:extLst>
          </p:cNvPr>
          <p:cNvSpPr/>
          <p:nvPr/>
        </p:nvSpPr>
        <p:spPr>
          <a:xfrm>
            <a:off x="5015002" y="6335832"/>
            <a:ext cx="1610822" cy="470257"/>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Arial" panose="020B0604020202020204" pitchFamily="34" charset="0"/>
              </a:rPr>
              <a:t>My Friend the Octopus by Lindsay Galvin</a:t>
            </a:r>
          </a:p>
        </p:txBody>
      </p:sp>
      <p:pic>
        <p:nvPicPr>
          <p:cNvPr id="3076" name="Picture 4" descr="The Swallows' Flight eBook : McKay, Hilary: Amazon.co.uk: Kindle Store">
            <a:extLst>
              <a:ext uri="{FF2B5EF4-FFF2-40B4-BE49-F238E27FC236}">
                <a16:creationId xmlns:a16="http://schemas.microsoft.com/office/drawing/2014/main" id="{EB64C595-0C1F-4237-A067-2F24CBDADE4B}"/>
              </a:ext>
            </a:extLst>
          </p:cNvPr>
          <p:cNvPicPr>
            <a:picLocks noChangeAspect="1" noChangeArrowheads="1"/>
          </p:cNvPicPr>
          <p:nvPr/>
        </p:nvPicPr>
        <p:blipFill rotWithShape="1">
          <a:blip r:embed="rId13" cstate="print">
            <a:extLst>
              <a:ext uri="{28A0092B-C50C-407E-A947-70E740481C1C}">
                <a14:useLocalDpi xmlns:a14="http://schemas.microsoft.com/office/drawing/2010/main"/>
              </a:ext>
            </a:extLst>
          </a:blip>
          <a:srcRect/>
          <a:stretch/>
        </p:blipFill>
        <p:spPr bwMode="auto">
          <a:xfrm>
            <a:off x="4875274" y="119299"/>
            <a:ext cx="1659341" cy="1074324"/>
          </a:xfrm>
          <a:prstGeom prst="rect">
            <a:avLst/>
          </a:prstGeom>
          <a:noFill/>
          <a:extLst>
            <a:ext uri="{909E8E84-426E-40DD-AFC4-6F175D3DCCD1}">
              <a14:hiddenFill xmlns:a14="http://schemas.microsoft.com/office/drawing/2010/main">
                <a:solidFill>
                  <a:srgbClr val="FFFFFF"/>
                </a:solidFill>
              </a14:hiddenFill>
            </a:ext>
          </a:extLst>
        </p:spPr>
      </p:pic>
      <p:pic>
        <p:nvPicPr>
          <p:cNvPr id="30" name="Picture 4" descr="The Swallows' Flight eBook : McKay, Hilary: Amazon.co.uk: Kindle Store">
            <a:extLst>
              <a:ext uri="{FF2B5EF4-FFF2-40B4-BE49-F238E27FC236}">
                <a16:creationId xmlns:a16="http://schemas.microsoft.com/office/drawing/2014/main" id="{2E145820-8000-46C6-9AB8-838BF9F8C11C}"/>
              </a:ext>
            </a:extLst>
          </p:cNvPr>
          <p:cNvPicPr>
            <a:picLocks noChangeAspect="1" noChangeArrowheads="1"/>
          </p:cNvPicPr>
          <p:nvPr/>
        </p:nvPicPr>
        <p:blipFill rotWithShape="1">
          <a:blip r:embed="rId14" cstate="print">
            <a:extLst>
              <a:ext uri="{28A0092B-C50C-407E-A947-70E740481C1C}">
                <a14:useLocalDpi xmlns:a14="http://schemas.microsoft.com/office/drawing/2010/main"/>
              </a:ext>
            </a:extLst>
          </a:blip>
          <a:srcRect/>
          <a:stretch/>
        </p:blipFill>
        <p:spPr bwMode="auto">
          <a:xfrm>
            <a:off x="4870230" y="1083375"/>
            <a:ext cx="1664385" cy="1074324"/>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My Friend the Octopus: from the author of Darwin's Dragons: Amazon.co.uk:  Galvin, Lindsay: 9781913696405: Books">
            <a:extLst>
              <a:ext uri="{FF2B5EF4-FFF2-40B4-BE49-F238E27FC236}">
                <a16:creationId xmlns:a16="http://schemas.microsoft.com/office/drawing/2014/main" id="{E73D1404-FC2C-403D-BC4E-B2054C446D4F}"/>
              </a:ext>
            </a:extLst>
          </p:cNvPr>
          <p:cNvPicPr>
            <a:picLocks noChangeAspect="1" noChangeArrowheads="1"/>
          </p:cNvPicPr>
          <p:nvPr/>
        </p:nvPicPr>
        <p:blipFill>
          <a:blip r:embed="rId15" cstate="print">
            <a:extLst>
              <a:ext uri="{28A0092B-C50C-407E-A947-70E740481C1C}">
                <a14:useLocalDpi xmlns:a14="http://schemas.microsoft.com/office/drawing/2010/main"/>
              </a:ext>
            </a:extLst>
          </a:blip>
          <a:srcRect/>
          <a:stretch>
            <a:fillRect/>
          </a:stretch>
        </p:blipFill>
        <p:spPr bwMode="auto">
          <a:xfrm rot="16200000">
            <a:off x="-430883" y="5368346"/>
            <a:ext cx="1956408" cy="60503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576069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D4C11C6-FCFA-8945-8E29-BC95CB8F4B4D}"/>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1" y="0"/>
            <a:ext cx="6858000" cy="9150634"/>
          </a:xfrm>
          <a:prstGeom prst="rect">
            <a:avLst/>
          </a:prstGeom>
        </p:spPr>
      </p:pic>
      <p:pic>
        <p:nvPicPr>
          <p:cNvPr id="34" name="Picture 33" descr="Working for The Redhill Trust">
            <a:extLst>
              <a:ext uri="{FF2B5EF4-FFF2-40B4-BE49-F238E27FC236}">
                <a16:creationId xmlns:a16="http://schemas.microsoft.com/office/drawing/2014/main" id="{CCFD1C3D-77E0-554F-82B7-DCA29F6A15E8}"/>
              </a:ext>
            </a:extLst>
          </p:cNvPr>
          <p:cNvPicPr/>
          <p:nvPr/>
        </p:nvPicPr>
        <p:blipFill rotWithShape="1">
          <a:blip r:embed="rId3" cstate="screen">
            <a:extLst>
              <a:ext uri="{28A0092B-C50C-407E-A947-70E740481C1C}">
                <a14:useLocalDpi xmlns:a14="http://schemas.microsoft.com/office/drawing/2010/main"/>
              </a:ext>
            </a:extLst>
          </a:blip>
          <a:srcRect/>
          <a:stretch/>
        </p:blipFill>
        <p:spPr bwMode="auto">
          <a:xfrm>
            <a:off x="2872783" y="7141640"/>
            <a:ext cx="1584584" cy="1439410"/>
          </a:xfrm>
          <a:prstGeom prst="rect">
            <a:avLst/>
          </a:prstGeom>
          <a:noFill/>
          <a:ln>
            <a:noFill/>
          </a:ln>
          <a:extLst>
            <a:ext uri="{53640926-AAD7-44D8-BBD7-CCE9431645EC}">
              <a14:shadowObscured xmlns:a14="http://schemas.microsoft.com/office/drawing/2010/main"/>
            </a:ext>
          </a:extLst>
        </p:spPr>
      </p:pic>
      <p:sp>
        <p:nvSpPr>
          <p:cNvPr id="37" name="Rectangle 36">
            <a:extLst>
              <a:ext uri="{FF2B5EF4-FFF2-40B4-BE49-F238E27FC236}">
                <a16:creationId xmlns:a16="http://schemas.microsoft.com/office/drawing/2014/main" id="{DF50268A-B203-C84F-A555-F1EE76C50768}"/>
              </a:ext>
            </a:extLst>
          </p:cNvPr>
          <p:cNvSpPr/>
          <p:nvPr/>
        </p:nvSpPr>
        <p:spPr>
          <a:xfrm>
            <a:off x="3070196" y="8073711"/>
            <a:ext cx="1206429" cy="916854"/>
          </a:xfrm>
          <a:prstGeom prst="rect">
            <a:avLst/>
          </a:prstGeom>
          <a:solidFill>
            <a:schemeClr val="bg1">
              <a:alpha val="70000"/>
            </a:schemeClr>
          </a:solidFill>
        </p:spPr>
        <p:txBody>
          <a:bodyPr wrap="square">
            <a:spAutoFit/>
          </a:bodyPr>
          <a:lstStyle/>
          <a:p>
            <a:pPr algn="ctr">
              <a:lnSpc>
                <a:spcPct val="115000"/>
              </a:lnSpc>
              <a:spcAft>
                <a:spcPts val="0"/>
              </a:spcAft>
            </a:pPr>
            <a:r>
              <a:rPr lang="en-GB" sz="2400" b="1" dirty="0"/>
              <a:t>Super Series</a:t>
            </a:r>
          </a:p>
        </p:txBody>
      </p:sp>
      <p:pic>
        <p:nvPicPr>
          <p:cNvPr id="6" name="Picture 5">
            <a:extLst>
              <a:ext uri="{FF2B5EF4-FFF2-40B4-BE49-F238E27FC236}">
                <a16:creationId xmlns:a16="http://schemas.microsoft.com/office/drawing/2014/main" id="{D643CB4E-C820-EB42-AD7F-B06B0A5F0637}"/>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01859" y="14030"/>
            <a:ext cx="1284195" cy="1934029"/>
          </a:xfrm>
          <a:prstGeom prst="rect">
            <a:avLst/>
          </a:prstGeom>
          <a:ln>
            <a:noFill/>
          </a:ln>
          <a:effectLst>
            <a:outerShdw blurRad="292100" dist="139700" dir="2700000" algn="tl" rotWithShape="0">
              <a:srgbClr val="333333">
                <a:alpha val="65000"/>
              </a:srgbClr>
            </a:outerShdw>
          </a:effectLst>
        </p:spPr>
      </p:pic>
      <p:pic>
        <p:nvPicPr>
          <p:cNvPr id="16" name="Picture 15">
            <a:extLst>
              <a:ext uri="{FF2B5EF4-FFF2-40B4-BE49-F238E27FC236}">
                <a16:creationId xmlns:a16="http://schemas.microsoft.com/office/drawing/2014/main" id="{8630BA5A-3A5B-0640-BFF4-E53955D2F189}"/>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398152" y="14030"/>
            <a:ext cx="1251998" cy="1924367"/>
          </a:xfrm>
          <a:prstGeom prst="rect">
            <a:avLst/>
          </a:prstGeom>
          <a:ln>
            <a:noFill/>
          </a:ln>
          <a:effectLst>
            <a:outerShdw blurRad="292100" dist="139700" dir="2700000" algn="tl" rotWithShape="0">
              <a:srgbClr val="333333">
                <a:alpha val="65000"/>
              </a:srgbClr>
            </a:outerShdw>
          </a:effectLst>
        </p:spPr>
      </p:pic>
      <p:pic>
        <p:nvPicPr>
          <p:cNvPr id="17" name="Picture 16">
            <a:extLst>
              <a:ext uri="{FF2B5EF4-FFF2-40B4-BE49-F238E27FC236}">
                <a16:creationId xmlns:a16="http://schemas.microsoft.com/office/drawing/2014/main" id="{5BE32D44-6E84-0147-8652-784465630CFA}"/>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024150" y="29764"/>
            <a:ext cx="1251997" cy="1926150"/>
          </a:xfrm>
          <a:prstGeom prst="rect">
            <a:avLst/>
          </a:prstGeom>
          <a:ln>
            <a:noFill/>
          </a:ln>
          <a:effectLst>
            <a:outerShdw blurRad="292100" dist="139700" dir="2700000" algn="tl" rotWithShape="0">
              <a:srgbClr val="333333">
                <a:alpha val="65000"/>
              </a:srgbClr>
            </a:outerShdw>
          </a:effectLst>
        </p:spPr>
      </p:pic>
      <p:sp>
        <p:nvSpPr>
          <p:cNvPr id="33" name="Rectangle 32">
            <a:extLst>
              <a:ext uri="{FF2B5EF4-FFF2-40B4-BE49-F238E27FC236}">
                <a16:creationId xmlns:a16="http://schemas.microsoft.com/office/drawing/2014/main" id="{B893F4B2-DD66-C24C-85F4-D8D419A79F54}"/>
              </a:ext>
            </a:extLst>
          </p:cNvPr>
          <p:cNvSpPr/>
          <p:nvPr/>
        </p:nvSpPr>
        <p:spPr>
          <a:xfrm>
            <a:off x="1056982" y="1867514"/>
            <a:ext cx="1815986" cy="469103"/>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Calibri" panose="020F0502020204030204" pitchFamily="34" charset="0"/>
              </a:rPr>
              <a:t>The Wizards of Once by Cressida Cowell</a:t>
            </a:r>
            <a:endParaRPr lang="en-GB" sz="1100" dirty="0">
              <a:latin typeface="Arial" panose="020B0604020202020204" pitchFamily="34" charset="0"/>
              <a:ea typeface="Arial" panose="020B0604020202020204" pitchFamily="34" charset="0"/>
            </a:endParaRPr>
          </a:p>
        </p:txBody>
      </p:sp>
      <p:pic>
        <p:nvPicPr>
          <p:cNvPr id="31" name="Picture 30">
            <a:extLst>
              <a:ext uri="{FF2B5EF4-FFF2-40B4-BE49-F238E27FC236}">
                <a16:creationId xmlns:a16="http://schemas.microsoft.com/office/drawing/2014/main" id="{2AEC6DD9-8E9D-E14A-A99D-F5A1A93B4589}"/>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3711666" y="21909"/>
            <a:ext cx="1251998" cy="1926150"/>
          </a:xfrm>
          <a:prstGeom prst="rect">
            <a:avLst/>
          </a:prstGeom>
          <a:ln>
            <a:noFill/>
          </a:ln>
          <a:effectLst>
            <a:outerShdw blurRad="292100" dist="139700" dir="2700000" algn="tl" rotWithShape="0">
              <a:srgbClr val="333333">
                <a:alpha val="65000"/>
              </a:srgbClr>
            </a:outerShdw>
          </a:effectLst>
        </p:spPr>
      </p:pic>
      <p:pic>
        <p:nvPicPr>
          <p:cNvPr id="32" name="Picture 31">
            <a:extLst>
              <a:ext uri="{FF2B5EF4-FFF2-40B4-BE49-F238E27FC236}">
                <a16:creationId xmlns:a16="http://schemas.microsoft.com/office/drawing/2014/main" id="{E303E556-CB94-DE4A-B393-003A97ED5C7A}"/>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4280864" y="29834"/>
            <a:ext cx="1247093" cy="1918225"/>
          </a:xfrm>
          <a:prstGeom prst="rect">
            <a:avLst/>
          </a:prstGeom>
          <a:ln>
            <a:noFill/>
          </a:ln>
          <a:effectLst>
            <a:outerShdw blurRad="292100" dist="139700" dir="2700000" algn="tl" rotWithShape="0">
              <a:srgbClr val="333333">
                <a:alpha val="65000"/>
              </a:srgbClr>
            </a:outerShdw>
          </a:effectLst>
        </p:spPr>
      </p:pic>
      <p:pic>
        <p:nvPicPr>
          <p:cNvPr id="35" name="Picture 34">
            <a:extLst>
              <a:ext uri="{FF2B5EF4-FFF2-40B4-BE49-F238E27FC236}">
                <a16:creationId xmlns:a16="http://schemas.microsoft.com/office/drawing/2014/main" id="{91F88054-7901-3245-983F-DFC37C41F932}"/>
              </a:ext>
            </a:extLst>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4963187" y="21909"/>
            <a:ext cx="1257163" cy="1921325"/>
          </a:xfrm>
          <a:prstGeom prst="rect">
            <a:avLst/>
          </a:prstGeom>
          <a:ln>
            <a:noFill/>
          </a:ln>
          <a:effectLst>
            <a:outerShdw blurRad="292100" dist="139700" dir="2700000" algn="tl" rotWithShape="0">
              <a:srgbClr val="333333">
                <a:alpha val="65000"/>
              </a:srgbClr>
            </a:outerShdw>
          </a:effectLst>
        </p:spPr>
      </p:pic>
      <p:sp>
        <p:nvSpPr>
          <p:cNvPr id="28" name="Rectangle 27">
            <a:extLst>
              <a:ext uri="{FF2B5EF4-FFF2-40B4-BE49-F238E27FC236}">
                <a16:creationId xmlns:a16="http://schemas.microsoft.com/office/drawing/2014/main" id="{2107E3F1-5BE8-944C-BC38-1E07310E9277}"/>
              </a:ext>
            </a:extLst>
          </p:cNvPr>
          <p:cNvSpPr/>
          <p:nvPr/>
        </p:nvSpPr>
        <p:spPr>
          <a:xfrm>
            <a:off x="4163059" y="1872056"/>
            <a:ext cx="1815986" cy="469103"/>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Calibri" panose="020F0502020204030204" pitchFamily="34" charset="0"/>
              </a:rPr>
              <a:t>A Murder Most Unladylike by Robin Stevens</a:t>
            </a:r>
            <a:endParaRPr lang="en-GB" sz="1100" dirty="0">
              <a:latin typeface="Arial" panose="020B0604020202020204" pitchFamily="34" charset="0"/>
              <a:ea typeface="Arial" panose="020B0604020202020204" pitchFamily="34" charset="0"/>
            </a:endParaRPr>
          </a:p>
        </p:txBody>
      </p:sp>
      <p:pic>
        <p:nvPicPr>
          <p:cNvPr id="46" name="Picture 45">
            <a:extLst>
              <a:ext uri="{FF2B5EF4-FFF2-40B4-BE49-F238E27FC236}">
                <a16:creationId xmlns:a16="http://schemas.microsoft.com/office/drawing/2014/main" id="{8C39A6D0-C04E-1A4C-9209-3163E5671DA4}"/>
              </a:ext>
            </a:extLst>
          </p:cNvPr>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701858" y="2419536"/>
            <a:ext cx="1162383" cy="1783870"/>
          </a:xfrm>
          <a:prstGeom prst="rect">
            <a:avLst/>
          </a:prstGeom>
          <a:ln>
            <a:noFill/>
          </a:ln>
          <a:effectLst>
            <a:outerShdw blurRad="292100" dist="139700" dir="2700000" algn="tl" rotWithShape="0">
              <a:srgbClr val="333333">
                <a:alpha val="65000"/>
              </a:srgbClr>
            </a:outerShdw>
          </a:effectLst>
        </p:spPr>
      </p:pic>
      <p:pic>
        <p:nvPicPr>
          <p:cNvPr id="47" name="Picture 46">
            <a:extLst>
              <a:ext uri="{FF2B5EF4-FFF2-40B4-BE49-F238E27FC236}">
                <a16:creationId xmlns:a16="http://schemas.microsoft.com/office/drawing/2014/main" id="{AD7DC0AB-2AF3-4949-814C-24A95F83BB67}"/>
              </a:ext>
            </a:extLst>
          </p:cNvPr>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1393680" y="2411050"/>
            <a:ext cx="1162383" cy="1788282"/>
          </a:xfrm>
          <a:prstGeom prst="rect">
            <a:avLst/>
          </a:prstGeom>
          <a:ln>
            <a:noFill/>
          </a:ln>
          <a:effectLst>
            <a:outerShdw blurRad="292100" dist="139700" dir="2700000" algn="tl" rotWithShape="0">
              <a:srgbClr val="333333">
                <a:alpha val="65000"/>
              </a:srgbClr>
            </a:outerShdw>
          </a:effectLst>
        </p:spPr>
      </p:pic>
      <p:pic>
        <p:nvPicPr>
          <p:cNvPr id="48" name="Picture 47">
            <a:extLst>
              <a:ext uri="{FF2B5EF4-FFF2-40B4-BE49-F238E27FC236}">
                <a16:creationId xmlns:a16="http://schemas.microsoft.com/office/drawing/2014/main" id="{F199F177-39AA-4A46-803A-6A77DCD78B17}"/>
              </a:ext>
            </a:extLst>
          </p:cNvPr>
          <p:cNvPicPr>
            <a:picLocks noChangeAspect="1"/>
          </p:cNvPicPr>
          <p:nvPr/>
        </p:nvPicPr>
        <p:blipFill>
          <a:blip r:embed="rId12" cstate="screen">
            <a:extLst>
              <a:ext uri="{28A0092B-C50C-407E-A947-70E740481C1C}">
                <a14:useLocalDpi xmlns:a14="http://schemas.microsoft.com/office/drawing/2010/main"/>
              </a:ext>
            </a:extLst>
          </a:blip>
          <a:stretch>
            <a:fillRect/>
          </a:stretch>
        </p:blipFill>
        <p:spPr>
          <a:xfrm>
            <a:off x="2024150" y="2419536"/>
            <a:ext cx="1162383" cy="1775665"/>
          </a:xfrm>
          <a:prstGeom prst="rect">
            <a:avLst/>
          </a:prstGeom>
          <a:ln>
            <a:noFill/>
          </a:ln>
          <a:effectLst>
            <a:outerShdw blurRad="292100" dist="139700" dir="2700000" algn="tl" rotWithShape="0">
              <a:srgbClr val="333333">
                <a:alpha val="65000"/>
              </a:srgbClr>
            </a:outerShdw>
          </a:effectLst>
        </p:spPr>
      </p:pic>
      <p:sp>
        <p:nvSpPr>
          <p:cNvPr id="44" name="Rectangle 43">
            <a:extLst>
              <a:ext uri="{FF2B5EF4-FFF2-40B4-BE49-F238E27FC236}">
                <a16:creationId xmlns:a16="http://schemas.microsoft.com/office/drawing/2014/main" id="{FB9CFF6F-B958-6249-B544-A18E71C78EC3}"/>
              </a:ext>
            </a:extLst>
          </p:cNvPr>
          <p:cNvSpPr/>
          <p:nvPr/>
        </p:nvSpPr>
        <p:spPr>
          <a:xfrm>
            <a:off x="1056797" y="4119676"/>
            <a:ext cx="1815986" cy="469103"/>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Calibri" panose="020F0502020204030204" pitchFamily="34" charset="0"/>
              </a:rPr>
              <a:t>Skulduggery Pleasant by Derek Landy</a:t>
            </a:r>
            <a:endParaRPr lang="en-GB" sz="1100" dirty="0">
              <a:latin typeface="Arial" panose="020B0604020202020204" pitchFamily="34" charset="0"/>
              <a:ea typeface="Arial" panose="020B0604020202020204" pitchFamily="34" charset="0"/>
            </a:endParaRPr>
          </a:p>
        </p:txBody>
      </p:sp>
      <p:pic>
        <p:nvPicPr>
          <p:cNvPr id="49" name="Picture 48">
            <a:extLst>
              <a:ext uri="{FF2B5EF4-FFF2-40B4-BE49-F238E27FC236}">
                <a16:creationId xmlns:a16="http://schemas.microsoft.com/office/drawing/2014/main" id="{6131EED6-C5FF-474B-8248-9F97B1A5EC6A}"/>
              </a:ext>
            </a:extLst>
          </p:cNvPr>
          <p:cNvPicPr>
            <a:picLocks noChangeAspect="1"/>
          </p:cNvPicPr>
          <p:nvPr/>
        </p:nvPicPr>
        <p:blipFill>
          <a:blip r:embed="rId13" cstate="screen">
            <a:extLst>
              <a:ext uri="{28A0092B-C50C-407E-A947-70E740481C1C}">
                <a14:useLocalDpi xmlns:a14="http://schemas.microsoft.com/office/drawing/2010/main"/>
              </a:ext>
            </a:extLst>
          </a:blip>
          <a:stretch>
            <a:fillRect/>
          </a:stretch>
        </p:blipFill>
        <p:spPr>
          <a:xfrm>
            <a:off x="3711667" y="2428863"/>
            <a:ext cx="1162870" cy="1770470"/>
          </a:xfrm>
          <a:prstGeom prst="rect">
            <a:avLst/>
          </a:prstGeom>
          <a:ln>
            <a:noFill/>
          </a:ln>
          <a:effectLst>
            <a:outerShdw blurRad="292100" dist="139700" dir="2700000" algn="tl" rotWithShape="0">
              <a:srgbClr val="333333">
                <a:alpha val="65000"/>
              </a:srgbClr>
            </a:outerShdw>
          </a:effectLst>
        </p:spPr>
      </p:pic>
      <p:pic>
        <p:nvPicPr>
          <p:cNvPr id="50" name="Picture 49">
            <a:extLst>
              <a:ext uri="{FF2B5EF4-FFF2-40B4-BE49-F238E27FC236}">
                <a16:creationId xmlns:a16="http://schemas.microsoft.com/office/drawing/2014/main" id="{59699C0E-B520-2147-9DFB-22DA697ACA65}"/>
              </a:ext>
            </a:extLst>
          </p:cNvPr>
          <p:cNvPicPr>
            <a:picLocks noChangeAspect="1"/>
          </p:cNvPicPr>
          <p:nvPr/>
        </p:nvPicPr>
        <p:blipFill>
          <a:blip r:embed="rId14" cstate="screen">
            <a:extLst>
              <a:ext uri="{28A0092B-C50C-407E-A947-70E740481C1C}">
                <a14:useLocalDpi xmlns:a14="http://schemas.microsoft.com/office/drawing/2010/main"/>
              </a:ext>
            </a:extLst>
          </a:blip>
          <a:stretch>
            <a:fillRect/>
          </a:stretch>
        </p:blipFill>
        <p:spPr>
          <a:xfrm>
            <a:off x="4280864" y="2448318"/>
            <a:ext cx="1143602" cy="1742988"/>
          </a:xfrm>
          <a:prstGeom prst="rect">
            <a:avLst/>
          </a:prstGeom>
          <a:ln>
            <a:noFill/>
          </a:ln>
          <a:effectLst>
            <a:outerShdw blurRad="292100" dist="139700" dir="2700000" algn="tl" rotWithShape="0">
              <a:srgbClr val="333333">
                <a:alpha val="65000"/>
              </a:srgbClr>
            </a:outerShdw>
          </a:effectLst>
        </p:spPr>
      </p:pic>
      <p:pic>
        <p:nvPicPr>
          <p:cNvPr id="51" name="Picture 50">
            <a:extLst>
              <a:ext uri="{FF2B5EF4-FFF2-40B4-BE49-F238E27FC236}">
                <a16:creationId xmlns:a16="http://schemas.microsoft.com/office/drawing/2014/main" id="{022640E3-D4AE-984F-A35E-3FF60681B524}"/>
              </a:ext>
            </a:extLst>
          </p:cNvPr>
          <p:cNvPicPr>
            <a:picLocks noChangeAspect="1"/>
          </p:cNvPicPr>
          <p:nvPr/>
        </p:nvPicPr>
        <p:blipFill>
          <a:blip r:embed="rId15" cstate="screen">
            <a:extLst>
              <a:ext uri="{28A0092B-C50C-407E-A947-70E740481C1C}">
                <a14:useLocalDpi xmlns:a14="http://schemas.microsoft.com/office/drawing/2010/main"/>
              </a:ext>
            </a:extLst>
          </a:blip>
          <a:stretch>
            <a:fillRect/>
          </a:stretch>
        </p:blipFill>
        <p:spPr>
          <a:xfrm>
            <a:off x="4963187" y="2428863"/>
            <a:ext cx="1162870" cy="1772354"/>
          </a:xfrm>
          <a:prstGeom prst="rect">
            <a:avLst/>
          </a:prstGeom>
          <a:ln>
            <a:noFill/>
          </a:ln>
          <a:effectLst>
            <a:outerShdw blurRad="292100" dist="139700" dir="2700000" algn="tl" rotWithShape="0">
              <a:srgbClr val="333333">
                <a:alpha val="65000"/>
              </a:srgbClr>
            </a:outerShdw>
          </a:effectLst>
        </p:spPr>
      </p:pic>
      <p:sp>
        <p:nvSpPr>
          <p:cNvPr id="45" name="Rectangle 44">
            <a:extLst>
              <a:ext uri="{FF2B5EF4-FFF2-40B4-BE49-F238E27FC236}">
                <a16:creationId xmlns:a16="http://schemas.microsoft.com/office/drawing/2014/main" id="{E72EE481-059D-C54D-B9B6-2DD039E634BB}"/>
              </a:ext>
            </a:extLst>
          </p:cNvPr>
          <p:cNvSpPr/>
          <p:nvPr/>
        </p:nvSpPr>
        <p:spPr>
          <a:xfrm>
            <a:off x="4162874" y="4124218"/>
            <a:ext cx="1815986" cy="469103"/>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err="1">
                <a:latin typeface="Calibri" panose="020F0502020204030204" pitchFamily="34" charset="0"/>
                <a:ea typeface="Calibri" panose="020F0502020204030204" pitchFamily="34" charset="0"/>
              </a:rPr>
              <a:t>Cogheart</a:t>
            </a:r>
            <a:r>
              <a:rPr lang="en-GB" sz="1100" b="1" dirty="0">
                <a:latin typeface="Calibri" panose="020F0502020204030204" pitchFamily="34" charset="0"/>
                <a:ea typeface="Calibri" panose="020F0502020204030204" pitchFamily="34" charset="0"/>
              </a:rPr>
              <a:t> Adventure by Peter Bunzl</a:t>
            </a:r>
            <a:endParaRPr lang="en-GB" sz="1100" dirty="0">
              <a:latin typeface="Arial" panose="020B0604020202020204" pitchFamily="34" charset="0"/>
              <a:ea typeface="Arial" panose="020B0604020202020204" pitchFamily="34" charset="0"/>
            </a:endParaRPr>
          </a:p>
        </p:txBody>
      </p:sp>
      <p:pic>
        <p:nvPicPr>
          <p:cNvPr id="57" name="Picture 56">
            <a:extLst>
              <a:ext uri="{FF2B5EF4-FFF2-40B4-BE49-F238E27FC236}">
                <a16:creationId xmlns:a16="http://schemas.microsoft.com/office/drawing/2014/main" id="{B005120F-FAA4-624B-B18E-6103D7651D35}"/>
              </a:ext>
            </a:extLst>
          </p:cNvPr>
          <p:cNvPicPr>
            <a:picLocks noChangeAspect="1"/>
          </p:cNvPicPr>
          <p:nvPr/>
        </p:nvPicPr>
        <p:blipFill>
          <a:blip r:embed="rId16" cstate="screen">
            <a:extLst>
              <a:ext uri="{28A0092B-C50C-407E-A947-70E740481C1C}">
                <a14:useLocalDpi xmlns:a14="http://schemas.microsoft.com/office/drawing/2010/main"/>
              </a:ext>
            </a:extLst>
          </a:blip>
          <a:stretch>
            <a:fillRect/>
          </a:stretch>
        </p:blipFill>
        <p:spPr>
          <a:xfrm>
            <a:off x="3713545" y="4680137"/>
            <a:ext cx="1253161" cy="1770470"/>
          </a:xfrm>
          <a:prstGeom prst="rect">
            <a:avLst/>
          </a:prstGeom>
          <a:ln>
            <a:noFill/>
          </a:ln>
          <a:effectLst>
            <a:outerShdw blurRad="292100" dist="139700" dir="2700000" algn="tl" rotWithShape="0">
              <a:srgbClr val="333333">
                <a:alpha val="65000"/>
              </a:srgbClr>
            </a:outerShdw>
          </a:effectLst>
        </p:spPr>
      </p:pic>
      <p:pic>
        <p:nvPicPr>
          <p:cNvPr id="58" name="Picture 57">
            <a:extLst>
              <a:ext uri="{FF2B5EF4-FFF2-40B4-BE49-F238E27FC236}">
                <a16:creationId xmlns:a16="http://schemas.microsoft.com/office/drawing/2014/main" id="{3330A8BF-DE64-0F42-813E-6C86138ADDB6}"/>
              </a:ext>
            </a:extLst>
          </p:cNvPr>
          <p:cNvPicPr>
            <a:picLocks noChangeAspect="1"/>
          </p:cNvPicPr>
          <p:nvPr/>
        </p:nvPicPr>
        <p:blipFill>
          <a:blip r:embed="rId17" cstate="screen">
            <a:extLst>
              <a:ext uri="{28A0092B-C50C-407E-A947-70E740481C1C}">
                <a14:useLocalDpi xmlns:a14="http://schemas.microsoft.com/office/drawing/2010/main"/>
              </a:ext>
            </a:extLst>
          </a:blip>
          <a:stretch>
            <a:fillRect/>
          </a:stretch>
        </p:blipFill>
        <p:spPr>
          <a:xfrm>
            <a:off x="4293102" y="4677584"/>
            <a:ext cx="1166093" cy="1770470"/>
          </a:xfrm>
          <a:prstGeom prst="rect">
            <a:avLst/>
          </a:prstGeom>
          <a:ln>
            <a:noFill/>
          </a:ln>
          <a:effectLst>
            <a:outerShdw blurRad="292100" dist="139700" dir="2700000" algn="tl" rotWithShape="0">
              <a:srgbClr val="333333">
                <a:alpha val="65000"/>
              </a:srgbClr>
            </a:outerShdw>
          </a:effectLst>
        </p:spPr>
      </p:pic>
      <p:pic>
        <p:nvPicPr>
          <p:cNvPr id="59" name="Picture 58">
            <a:extLst>
              <a:ext uri="{FF2B5EF4-FFF2-40B4-BE49-F238E27FC236}">
                <a16:creationId xmlns:a16="http://schemas.microsoft.com/office/drawing/2014/main" id="{A61C1C7A-6670-E84A-A36E-3A3497D82D70}"/>
              </a:ext>
            </a:extLst>
          </p:cNvPr>
          <p:cNvPicPr>
            <a:picLocks noChangeAspect="1"/>
          </p:cNvPicPr>
          <p:nvPr/>
        </p:nvPicPr>
        <p:blipFill>
          <a:blip r:embed="rId18" cstate="screen">
            <a:extLst>
              <a:ext uri="{28A0092B-C50C-407E-A947-70E740481C1C}">
                <a14:useLocalDpi xmlns:a14="http://schemas.microsoft.com/office/drawing/2010/main"/>
              </a:ext>
            </a:extLst>
          </a:blip>
          <a:stretch>
            <a:fillRect/>
          </a:stretch>
        </p:blipFill>
        <p:spPr>
          <a:xfrm>
            <a:off x="4963187" y="4678048"/>
            <a:ext cx="1239003" cy="1770005"/>
          </a:xfrm>
          <a:prstGeom prst="rect">
            <a:avLst/>
          </a:prstGeom>
          <a:ln>
            <a:noFill/>
          </a:ln>
          <a:effectLst>
            <a:outerShdw blurRad="292100" dist="139700" dir="2700000" algn="tl" rotWithShape="0">
              <a:srgbClr val="333333">
                <a:alpha val="65000"/>
              </a:srgbClr>
            </a:outerShdw>
          </a:effectLst>
        </p:spPr>
      </p:pic>
      <p:sp>
        <p:nvSpPr>
          <p:cNvPr id="53" name="Rectangle 52">
            <a:extLst>
              <a:ext uri="{FF2B5EF4-FFF2-40B4-BE49-F238E27FC236}">
                <a16:creationId xmlns:a16="http://schemas.microsoft.com/office/drawing/2014/main" id="{12A7C029-5D60-B347-8C71-2830A6B974C9}"/>
              </a:ext>
            </a:extLst>
          </p:cNvPr>
          <p:cNvSpPr/>
          <p:nvPr/>
        </p:nvSpPr>
        <p:spPr>
          <a:xfrm>
            <a:off x="4166419" y="6396042"/>
            <a:ext cx="1815986" cy="469103"/>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Calibri" panose="020F0502020204030204" pitchFamily="34" charset="0"/>
              </a:rPr>
              <a:t>The Chocolate Box Girls by Cathy Cassidy</a:t>
            </a:r>
            <a:endParaRPr lang="en-GB" sz="1100" dirty="0">
              <a:latin typeface="Arial" panose="020B0604020202020204" pitchFamily="34" charset="0"/>
              <a:ea typeface="Arial" panose="020B0604020202020204" pitchFamily="34" charset="0"/>
            </a:endParaRPr>
          </a:p>
        </p:txBody>
      </p:sp>
      <p:pic>
        <p:nvPicPr>
          <p:cNvPr id="2050" name="Picture 2" descr="The History Keepers: The Storm Begins: Amazon.co.uk: Dibben, Damian:  9780552564137: Books">
            <a:extLst>
              <a:ext uri="{FF2B5EF4-FFF2-40B4-BE49-F238E27FC236}">
                <a16:creationId xmlns:a16="http://schemas.microsoft.com/office/drawing/2014/main" id="{049B0BB2-D41A-0842-8A03-A374891337E0}"/>
              </a:ext>
            </a:extLst>
          </p:cNvPr>
          <p:cNvPicPr>
            <a:picLocks noChangeAspect="1" noChangeArrowheads="1"/>
          </p:cNvPicPr>
          <p:nvPr/>
        </p:nvPicPr>
        <p:blipFill>
          <a:blip r:embed="rId19" cstate="print">
            <a:extLst>
              <a:ext uri="{28A0092B-C50C-407E-A947-70E740481C1C}">
                <a14:useLocalDpi xmlns:a14="http://schemas.microsoft.com/office/drawing/2010/main"/>
              </a:ext>
            </a:extLst>
          </a:blip>
          <a:srcRect/>
          <a:stretch>
            <a:fillRect/>
          </a:stretch>
        </p:blipFill>
        <p:spPr bwMode="auto">
          <a:xfrm>
            <a:off x="114650" y="6934735"/>
            <a:ext cx="1263996" cy="191192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2052" name="Picture 4" descr="The History Keepers: Nightship to China (History Keepers 3): Amazon.co.uk:  Dibben, Damian: 9780552564304: Books">
            <a:extLst>
              <a:ext uri="{FF2B5EF4-FFF2-40B4-BE49-F238E27FC236}">
                <a16:creationId xmlns:a16="http://schemas.microsoft.com/office/drawing/2014/main" id="{6B01C049-1719-5C44-A381-79C2297D17FF}"/>
              </a:ext>
            </a:extLst>
          </p:cNvPr>
          <p:cNvPicPr>
            <a:picLocks noChangeAspect="1" noChangeArrowheads="1"/>
          </p:cNvPicPr>
          <p:nvPr/>
        </p:nvPicPr>
        <p:blipFill>
          <a:blip r:embed="rId20" cstate="print">
            <a:extLst>
              <a:ext uri="{28A0092B-C50C-407E-A947-70E740481C1C}">
                <a14:useLocalDpi xmlns:a14="http://schemas.microsoft.com/office/drawing/2010/main"/>
              </a:ext>
            </a:extLst>
          </a:blip>
          <a:srcRect/>
          <a:stretch>
            <a:fillRect/>
          </a:stretch>
        </p:blipFill>
        <p:spPr bwMode="auto">
          <a:xfrm>
            <a:off x="795314" y="6912633"/>
            <a:ext cx="1259470" cy="193402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2054" name="Picture 6" descr="The History Keepers: Circus Maximus by Damian Dibben | Waterstones">
            <a:extLst>
              <a:ext uri="{FF2B5EF4-FFF2-40B4-BE49-F238E27FC236}">
                <a16:creationId xmlns:a16="http://schemas.microsoft.com/office/drawing/2014/main" id="{78FF2965-8BAD-B244-BECB-47C5C24B072B}"/>
              </a:ext>
            </a:extLst>
          </p:cNvPr>
          <p:cNvPicPr>
            <a:picLocks noChangeAspect="1" noChangeArrowheads="1"/>
          </p:cNvPicPr>
          <p:nvPr/>
        </p:nvPicPr>
        <p:blipFill>
          <a:blip r:embed="rId21">
            <a:extLst>
              <a:ext uri="{28A0092B-C50C-407E-A947-70E740481C1C}">
                <a14:useLocalDpi xmlns:a14="http://schemas.microsoft.com/office/drawing/2010/main"/>
              </a:ext>
            </a:extLst>
          </a:blip>
          <a:srcRect/>
          <a:stretch>
            <a:fillRect/>
          </a:stretch>
        </p:blipFill>
        <p:spPr bwMode="auto">
          <a:xfrm>
            <a:off x="1294567" y="6930194"/>
            <a:ext cx="1276376" cy="195613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29" name="Rectangle 28">
            <a:extLst>
              <a:ext uri="{FF2B5EF4-FFF2-40B4-BE49-F238E27FC236}">
                <a16:creationId xmlns:a16="http://schemas.microsoft.com/office/drawing/2014/main" id="{884B9E55-A8FD-7D41-885A-D4798574BB64}"/>
              </a:ext>
            </a:extLst>
          </p:cNvPr>
          <p:cNvSpPr/>
          <p:nvPr/>
        </p:nvSpPr>
        <p:spPr>
          <a:xfrm>
            <a:off x="441658" y="8644252"/>
            <a:ext cx="1815986" cy="469103"/>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Calibri" panose="020F0502020204030204" pitchFamily="34" charset="0"/>
              </a:rPr>
              <a:t>The History Keepers by Damian Dibben</a:t>
            </a:r>
            <a:endParaRPr lang="en-GB" sz="1100" dirty="0">
              <a:latin typeface="Arial" panose="020B0604020202020204" pitchFamily="34" charset="0"/>
              <a:ea typeface="Arial" panose="020B0604020202020204" pitchFamily="34" charset="0"/>
            </a:endParaRPr>
          </a:p>
        </p:txBody>
      </p:sp>
      <p:pic>
        <p:nvPicPr>
          <p:cNvPr id="2056" name="Picture 8" descr="The Fowl Twins (Fowl Twins 1): Amazon.co.uk: Colfer, Eoin: Books">
            <a:extLst>
              <a:ext uri="{FF2B5EF4-FFF2-40B4-BE49-F238E27FC236}">
                <a16:creationId xmlns:a16="http://schemas.microsoft.com/office/drawing/2014/main" id="{AD6F7994-BACD-0042-9B1F-6D198271C8FE}"/>
              </a:ext>
            </a:extLst>
          </p:cNvPr>
          <p:cNvPicPr>
            <a:picLocks noChangeAspect="1" noChangeArrowheads="1"/>
          </p:cNvPicPr>
          <p:nvPr/>
        </p:nvPicPr>
        <p:blipFill>
          <a:blip r:embed="rId22" cstate="print">
            <a:extLst>
              <a:ext uri="{28A0092B-C50C-407E-A947-70E740481C1C}">
                <a14:useLocalDpi xmlns:a14="http://schemas.microsoft.com/office/drawing/2010/main"/>
              </a:ext>
            </a:extLst>
          </a:blip>
          <a:srcRect/>
          <a:stretch>
            <a:fillRect/>
          </a:stretch>
        </p:blipFill>
        <p:spPr bwMode="auto">
          <a:xfrm>
            <a:off x="4579612" y="6944205"/>
            <a:ext cx="1210782" cy="193402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2058" name="Picture 10" descr="Deny All Charges: Book 2 (The Fowl Twins): Amazon.co.uk: Colfer, Eoin: Books">
            <a:extLst>
              <a:ext uri="{FF2B5EF4-FFF2-40B4-BE49-F238E27FC236}">
                <a16:creationId xmlns:a16="http://schemas.microsoft.com/office/drawing/2014/main" id="{42C54F16-777A-3D4A-A8C8-B6939CFF52A7}"/>
              </a:ext>
            </a:extLst>
          </p:cNvPr>
          <p:cNvPicPr>
            <a:picLocks noChangeAspect="1" noChangeArrowheads="1"/>
          </p:cNvPicPr>
          <p:nvPr/>
        </p:nvPicPr>
        <p:blipFill>
          <a:blip r:embed="rId23" cstate="print">
            <a:extLst>
              <a:ext uri="{28A0092B-C50C-407E-A947-70E740481C1C}">
                <a14:useLocalDpi xmlns:a14="http://schemas.microsoft.com/office/drawing/2010/main"/>
              </a:ext>
            </a:extLst>
          </a:blip>
          <a:srcRect/>
          <a:stretch>
            <a:fillRect/>
          </a:stretch>
        </p:blipFill>
        <p:spPr bwMode="auto">
          <a:xfrm>
            <a:off x="5065878" y="6923683"/>
            <a:ext cx="1201382" cy="193402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2060" name="Picture 12" descr="Get What They Deserve (The Fowl Twins, Book 3) eBook by Eoin Colfer -  9780008475277 | Rakuten Kobo Greece">
            <a:extLst>
              <a:ext uri="{FF2B5EF4-FFF2-40B4-BE49-F238E27FC236}">
                <a16:creationId xmlns:a16="http://schemas.microsoft.com/office/drawing/2014/main" id="{FC574F75-61C3-4245-A9B7-1AE1212EB6D2}"/>
              </a:ext>
            </a:extLst>
          </p:cNvPr>
          <p:cNvPicPr>
            <a:picLocks noChangeAspect="1" noChangeArrowheads="1"/>
          </p:cNvPicPr>
          <p:nvPr/>
        </p:nvPicPr>
        <p:blipFill>
          <a:blip r:embed="rId24" cstate="print">
            <a:extLst>
              <a:ext uri="{28A0092B-C50C-407E-A947-70E740481C1C}">
                <a14:useLocalDpi xmlns:a14="http://schemas.microsoft.com/office/drawing/2010/main"/>
              </a:ext>
            </a:extLst>
          </a:blip>
          <a:srcRect/>
          <a:stretch>
            <a:fillRect/>
          </a:stretch>
        </p:blipFill>
        <p:spPr bwMode="auto">
          <a:xfrm>
            <a:off x="5582037" y="6907525"/>
            <a:ext cx="1201958" cy="193402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36" name="Rectangle 35">
            <a:extLst>
              <a:ext uri="{FF2B5EF4-FFF2-40B4-BE49-F238E27FC236}">
                <a16:creationId xmlns:a16="http://schemas.microsoft.com/office/drawing/2014/main" id="{8CD0ECE6-A56E-7B4E-BFD7-0BC1EB3B7709}"/>
              </a:ext>
            </a:extLst>
          </p:cNvPr>
          <p:cNvSpPr/>
          <p:nvPr/>
        </p:nvSpPr>
        <p:spPr>
          <a:xfrm>
            <a:off x="4852665" y="8649382"/>
            <a:ext cx="1815986" cy="469103"/>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Calibri" panose="020F0502020204030204" pitchFamily="34" charset="0"/>
              </a:rPr>
              <a:t>The Fowl Twins by Eoin Colfer</a:t>
            </a:r>
            <a:endParaRPr lang="en-GB" sz="1100" dirty="0">
              <a:latin typeface="Arial" panose="020B0604020202020204" pitchFamily="34" charset="0"/>
              <a:ea typeface="Arial" panose="020B0604020202020204" pitchFamily="34" charset="0"/>
            </a:endParaRPr>
          </a:p>
        </p:txBody>
      </p:sp>
      <p:pic>
        <p:nvPicPr>
          <p:cNvPr id="5124" name="Picture 4" descr="Zombierella: Fairy Tales Gone Bad : Coelho, Joseph, Hartas, Freya:  Amazon.co.uk: Books">
            <a:extLst>
              <a:ext uri="{FF2B5EF4-FFF2-40B4-BE49-F238E27FC236}">
                <a16:creationId xmlns:a16="http://schemas.microsoft.com/office/drawing/2014/main" id="{53E6538E-2952-4D65-8E80-47CAE6F1862A}"/>
              </a:ext>
            </a:extLst>
          </p:cNvPr>
          <p:cNvPicPr>
            <a:picLocks noChangeAspect="1" noChangeArrowheads="1"/>
          </p:cNvPicPr>
          <p:nvPr/>
        </p:nvPicPr>
        <p:blipFill>
          <a:blip r:embed="rId25" cstate="print">
            <a:extLst>
              <a:ext uri="{28A0092B-C50C-407E-A947-70E740481C1C}">
                <a14:useLocalDpi xmlns:a14="http://schemas.microsoft.com/office/drawing/2010/main"/>
              </a:ext>
            </a:extLst>
          </a:blip>
          <a:srcRect/>
          <a:stretch>
            <a:fillRect/>
          </a:stretch>
        </p:blipFill>
        <p:spPr bwMode="auto">
          <a:xfrm>
            <a:off x="323553" y="4716855"/>
            <a:ext cx="1206429" cy="182389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5126" name="Picture 6" descr="Frankenstiltskin: Fairy Tales Gone Bad by Joseph Coelho, Freya Hartas |  Waterstones">
            <a:extLst>
              <a:ext uri="{FF2B5EF4-FFF2-40B4-BE49-F238E27FC236}">
                <a16:creationId xmlns:a16="http://schemas.microsoft.com/office/drawing/2014/main" id="{A8338D64-DDC9-4321-B02A-8C3EE1978336}"/>
              </a:ext>
            </a:extLst>
          </p:cNvPr>
          <p:cNvPicPr>
            <a:picLocks noChangeAspect="1" noChangeArrowheads="1"/>
          </p:cNvPicPr>
          <p:nvPr/>
        </p:nvPicPr>
        <p:blipFill>
          <a:blip r:embed="rId26" cstate="print">
            <a:extLst>
              <a:ext uri="{28A0092B-C50C-407E-A947-70E740481C1C}">
                <a14:useLocalDpi xmlns:a14="http://schemas.microsoft.com/office/drawing/2010/main"/>
              </a:ext>
            </a:extLst>
          </a:blip>
          <a:srcRect/>
          <a:stretch>
            <a:fillRect/>
          </a:stretch>
        </p:blipFill>
        <p:spPr bwMode="auto">
          <a:xfrm>
            <a:off x="1146293" y="4716855"/>
            <a:ext cx="1207417" cy="182389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5128" name="Picture 8" descr="Creeping Beauty: Fairy Tales Gone Bad by Joseph Coelho, Freya Hartas |  Waterstones">
            <a:extLst>
              <a:ext uri="{FF2B5EF4-FFF2-40B4-BE49-F238E27FC236}">
                <a16:creationId xmlns:a16="http://schemas.microsoft.com/office/drawing/2014/main" id="{72B922FF-F15D-44F9-B231-D247E295B2A9}"/>
              </a:ext>
            </a:extLst>
          </p:cNvPr>
          <p:cNvPicPr>
            <a:picLocks noChangeAspect="1" noChangeArrowheads="1"/>
          </p:cNvPicPr>
          <p:nvPr/>
        </p:nvPicPr>
        <p:blipFill>
          <a:blip r:embed="rId27" cstate="print">
            <a:extLst>
              <a:ext uri="{28A0092B-C50C-407E-A947-70E740481C1C}">
                <a14:useLocalDpi xmlns:a14="http://schemas.microsoft.com/office/drawing/2010/main"/>
              </a:ext>
            </a:extLst>
          </a:blip>
          <a:srcRect/>
          <a:stretch>
            <a:fillRect/>
          </a:stretch>
        </p:blipFill>
        <p:spPr bwMode="auto">
          <a:xfrm>
            <a:off x="1813269" y="4718347"/>
            <a:ext cx="1206429" cy="182240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52" name="Rectangle 51">
            <a:extLst>
              <a:ext uri="{FF2B5EF4-FFF2-40B4-BE49-F238E27FC236}">
                <a16:creationId xmlns:a16="http://schemas.microsoft.com/office/drawing/2014/main" id="{13AA898B-F5AC-4847-BB04-CEF29BE3F6BD}"/>
              </a:ext>
            </a:extLst>
          </p:cNvPr>
          <p:cNvSpPr/>
          <p:nvPr/>
        </p:nvSpPr>
        <p:spPr>
          <a:xfrm>
            <a:off x="834162" y="6384284"/>
            <a:ext cx="1815986" cy="469167"/>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Calibri" panose="020F0502020204030204" pitchFamily="34" charset="0"/>
              </a:rPr>
              <a:t>Fairy Tales Gone Bad by Joseph Coelho</a:t>
            </a:r>
            <a:endParaRPr lang="en-GB" sz="1100" dirty="0">
              <a:latin typeface="Arial" panose="020B0604020202020204" pitchFamily="34" charset="0"/>
              <a:ea typeface="Arial" panose="020B0604020202020204" pitchFamily="34" charset="0"/>
            </a:endParaRPr>
          </a:p>
        </p:txBody>
      </p:sp>
    </p:spTree>
    <p:extLst>
      <p:ext uri="{BB962C8B-B14F-4D97-AF65-F5344CB8AC3E}">
        <p14:creationId xmlns:p14="http://schemas.microsoft.com/office/powerpoint/2010/main" val="20199836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D4C11C6-FCFA-8945-8E29-BC95CB8F4B4D}"/>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1" y="0"/>
            <a:ext cx="6858000" cy="9150634"/>
          </a:xfrm>
          <a:prstGeom prst="rect">
            <a:avLst/>
          </a:prstGeom>
        </p:spPr>
      </p:pic>
      <p:sp>
        <p:nvSpPr>
          <p:cNvPr id="39" name="Rectangle 38">
            <a:extLst>
              <a:ext uri="{FF2B5EF4-FFF2-40B4-BE49-F238E27FC236}">
                <a16:creationId xmlns:a16="http://schemas.microsoft.com/office/drawing/2014/main" id="{0DAE74DF-B1FB-7246-8AF1-66A8C5CCD01C}"/>
              </a:ext>
            </a:extLst>
          </p:cNvPr>
          <p:cNvSpPr/>
          <p:nvPr/>
        </p:nvSpPr>
        <p:spPr>
          <a:xfrm>
            <a:off x="239323" y="69904"/>
            <a:ext cx="4784320" cy="1938992"/>
          </a:xfrm>
          <a:prstGeom prst="rect">
            <a:avLst/>
          </a:prstGeom>
          <a:solidFill>
            <a:schemeClr val="bg1">
              <a:alpha val="70000"/>
            </a:schemeClr>
          </a:solidFill>
        </p:spPr>
        <p:txBody>
          <a:bodyPr wrap="square">
            <a:spAutoFit/>
          </a:bodyPr>
          <a:lstStyle/>
          <a:p>
            <a:r>
              <a:rPr lang="en-GB" sz="1200" dirty="0">
                <a:solidFill>
                  <a:srgbClr val="333333"/>
                </a:solidFill>
              </a:rPr>
              <a:t>Thirteen-year-old </a:t>
            </a:r>
            <a:r>
              <a:rPr lang="en-GB" sz="1200" dirty="0" err="1">
                <a:solidFill>
                  <a:srgbClr val="333333"/>
                </a:solidFill>
              </a:rPr>
              <a:t>Skandar</a:t>
            </a:r>
            <a:r>
              <a:rPr lang="en-GB" sz="1200" dirty="0">
                <a:solidFill>
                  <a:srgbClr val="333333"/>
                </a:solidFill>
              </a:rPr>
              <a:t> Smith has only ever wanted to be a unicorn rider. To be one of the lucky few selected to hatch a unicorn. To bond with it for life; to train together and race for glory; to be a hero.</a:t>
            </a:r>
            <a:br>
              <a:rPr lang="en-GB" sz="1200" dirty="0">
                <a:solidFill>
                  <a:srgbClr val="333333"/>
                </a:solidFill>
              </a:rPr>
            </a:br>
            <a:r>
              <a:rPr lang="en-GB" sz="1200" dirty="0">
                <a:solidFill>
                  <a:srgbClr val="333333"/>
                </a:solidFill>
              </a:rPr>
              <a:t>But just as </a:t>
            </a:r>
            <a:r>
              <a:rPr lang="en-GB" sz="1200" dirty="0" err="1">
                <a:solidFill>
                  <a:srgbClr val="333333"/>
                </a:solidFill>
              </a:rPr>
              <a:t>Skandar’s</a:t>
            </a:r>
            <a:r>
              <a:rPr lang="en-GB" sz="1200" dirty="0">
                <a:solidFill>
                  <a:srgbClr val="333333"/>
                </a:solidFill>
              </a:rPr>
              <a:t> dream is about to come true, things start to take a more dangerous turn than he could ever have imagined. A dark and twisted enemy has stolen the Island’s most powerful unicorn – and as the threat grows ever closer, </a:t>
            </a:r>
            <a:r>
              <a:rPr lang="en-GB" sz="1200" dirty="0" err="1">
                <a:solidFill>
                  <a:srgbClr val="333333"/>
                </a:solidFill>
              </a:rPr>
              <a:t>Skandar</a:t>
            </a:r>
            <a:r>
              <a:rPr lang="en-GB" sz="1200" dirty="0">
                <a:solidFill>
                  <a:srgbClr val="333333"/>
                </a:solidFill>
              </a:rPr>
              <a:t> discovers a secret that could blow apart his world forever . . . Get ready for unlikely heroes, elemental magic, sky battles, ancient secrets, nail-biting races and ferocious unicorns, in this epic adventure series that will have your heart soaring.</a:t>
            </a:r>
            <a:endParaRPr lang="en-GB" sz="1200" b="1" dirty="0"/>
          </a:p>
        </p:txBody>
      </p:sp>
      <p:pic>
        <p:nvPicPr>
          <p:cNvPr id="1028" name="Picture 4" descr="Skandar and the Unicorn Thief | Book by A.F. Steadman | Official Publisher  Page | Simon &amp; Schuster UK">
            <a:extLst>
              <a:ext uri="{FF2B5EF4-FFF2-40B4-BE49-F238E27FC236}">
                <a16:creationId xmlns:a16="http://schemas.microsoft.com/office/drawing/2014/main" id="{B316D4A4-C29A-30C8-34BF-6AE83CBE3229}"/>
              </a:ext>
            </a:extLst>
          </p:cNvPr>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5262965" y="118315"/>
            <a:ext cx="1222642" cy="189058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36" name="Rectangle 35">
            <a:extLst>
              <a:ext uri="{FF2B5EF4-FFF2-40B4-BE49-F238E27FC236}">
                <a16:creationId xmlns:a16="http://schemas.microsoft.com/office/drawing/2014/main" id="{3754E8B7-FD97-A94F-A536-87A6D0E5D28F}"/>
              </a:ext>
            </a:extLst>
          </p:cNvPr>
          <p:cNvSpPr/>
          <p:nvPr/>
        </p:nvSpPr>
        <p:spPr>
          <a:xfrm>
            <a:off x="5067168" y="1663048"/>
            <a:ext cx="1595969" cy="663771"/>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err="1">
                <a:latin typeface="Calibri" panose="020F0502020204030204" pitchFamily="34" charset="0"/>
                <a:ea typeface="Arial" panose="020B0604020202020204" pitchFamily="34" charset="0"/>
              </a:rPr>
              <a:t>Skander</a:t>
            </a:r>
            <a:r>
              <a:rPr lang="en-GB" sz="1100" b="1" dirty="0">
                <a:latin typeface="Calibri" panose="020F0502020204030204" pitchFamily="34" charset="0"/>
                <a:ea typeface="Arial" panose="020B0604020202020204" pitchFamily="34" charset="0"/>
              </a:rPr>
              <a:t> and the Unicorn Thief by A F Steadman</a:t>
            </a:r>
            <a:endParaRPr lang="en-GB" sz="1100" dirty="0">
              <a:latin typeface="Arial" panose="020B0604020202020204" pitchFamily="34" charset="0"/>
              <a:ea typeface="Arial" panose="020B0604020202020204" pitchFamily="34" charset="0"/>
            </a:endParaRPr>
          </a:p>
        </p:txBody>
      </p:sp>
      <p:sp>
        <p:nvSpPr>
          <p:cNvPr id="13" name="Rectangle 12">
            <a:extLst>
              <a:ext uri="{FF2B5EF4-FFF2-40B4-BE49-F238E27FC236}">
                <a16:creationId xmlns:a16="http://schemas.microsoft.com/office/drawing/2014/main" id="{AE18BE96-E844-841C-52A1-08314DA6CB30}"/>
              </a:ext>
            </a:extLst>
          </p:cNvPr>
          <p:cNvSpPr/>
          <p:nvPr/>
        </p:nvSpPr>
        <p:spPr>
          <a:xfrm>
            <a:off x="2189698" y="4712282"/>
            <a:ext cx="2877470" cy="1938992"/>
          </a:xfrm>
          <a:prstGeom prst="rect">
            <a:avLst/>
          </a:prstGeom>
          <a:solidFill>
            <a:schemeClr val="bg1">
              <a:alpha val="70000"/>
            </a:schemeClr>
          </a:solidFill>
        </p:spPr>
        <p:txBody>
          <a:bodyPr wrap="square">
            <a:spAutoFit/>
          </a:bodyPr>
          <a:lstStyle/>
          <a:p>
            <a:r>
              <a:rPr lang="en-GB" sz="1200" dirty="0">
                <a:solidFill>
                  <a:srgbClr val="333333"/>
                </a:solidFill>
              </a:rPr>
              <a:t>Amari Peters knows three things. Her brother Quinton has gone missing. No one will talk about it. His mysterious job holds the secret. So when Amari gets an invitation to the Bureau of Supernatural Affairs, she’s certain this is her chance to find Quinton. But first she has to get her head around the new world of the Bureau, where mermaids, aliens and magicians are </a:t>
            </a:r>
            <a:r>
              <a:rPr lang="en-GB" sz="1200" i="1" dirty="0">
                <a:solidFill>
                  <a:srgbClr val="333333"/>
                </a:solidFill>
              </a:rPr>
              <a:t>real, </a:t>
            </a:r>
            <a:r>
              <a:rPr lang="en-GB" sz="1200" dirty="0">
                <a:solidFill>
                  <a:srgbClr val="333333"/>
                </a:solidFill>
              </a:rPr>
              <a:t>and her roommate is a </a:t>
            </a:r>
            <a:r>
              <a:rPr lang="en-GB" sz="1200" dirty="0" err="1">
                <a:solidFill>
                  <a:srgbClr val="333333"/>
                </a:solidFill>
              </a:rPr>
              <a:t>weredragon</a:t>
            </a:r>
            <a:r>
              <a:rPr lang="en-GB" sz="1200" dirty="0">
                <a:solidFill>
                  <a:srgbClr val="333333"/>
                </a:solidFill>
              </a:rPr>
              <a:t>. </a:t>
            </a:r>
          </a:p>
        </p:txBody>
      </p:sp>
      <p:pic>
        <p:nvPicPr>
          <p:cNvPr id="6146" name="Picture 2" descr="Read a Q&amp;A with B.B. Alston, author of Amari and the Night Brothers!The  Booktopian">
            <a:extLst>
              <a:ext uri="{FF2B5EF4-FFF2-40B4-BE49-F238E27FC236}">
                <a16:creationId xmlns:a16="http://schemas.microsoft.com/office/drawing/2014/main" id="{5505E2BF-9106-425E-801E-ACF515EC6EE6}"/>
              </a:ext>
            </a:extLst>
          </p:cNvPr>
          <p:cNvPicPr>
            <a:picLocks noChangeAspect="1" noChangeArrowheads="1"/>
          </p:cNvPicPr>
          <p:nvPr/>
        </p:nvPicPr>
        <p:blipFill rotWithShape="1">
          <a:blip r:embed="rId4" cstate="print">
            <a:extLst>
              <a:ext uri="{28A0092B-C50C-407E-A947-70E740481C1C}">
                <a14:useLocalDpi xmlns:a14="http://schemas.microsoft.com/office/drawing/2010/main"/>
              </a:ext>
            </a:extLst>
          </a:blip>
          <a:srcRect/>
          <a:stretch/>
        </p:blipFill>
        <p:spPr bwMode="auto">
          <a:xfrm rot="5400000">
            <a:off x="4997270" y="5247745"/>
            <a:ext cx="1948672" cy="85838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6148" name="Picture 4" descr="Amari and the Night Brothers by BB Alston | Waterstones">
            <a:extLst>
              <a:ext uri="{FF2B5EF4-FFF2-40B4-BE49-F238E27FC236}">
                <a16:creationId xmlns:a16="http://schemas.microsoft.com/office/drawing/2014/main" id="{174B3B34-0AD9-4C69-ACC4-BF28B546347A}"/>
              </a:ext>
            </a:extLst>
          </p:cNvPr>
          <p:cNvPicPr>
            <a:picLocks noChangeAspect="1" noChangeArrowheads="1"/>
          </p:cNvPicPr>
          <p:nvPr/>
        </p:nvPicPr>
        <p:blipFill>
          <a:blip r:embed="rId5" cstate="print">
            <a:extLst>
              <a:ext uri="{28A0092B-C50C-407E-A947-70E740481C1C}">
                <a14:useLocalDpi xmlns:a14="http://schemas.microsoft.com/office/drawing/2010/main"/>
              </a:ext>
            </a:extLst>
          </a:blip>
          <a:srcRect/>
          <a:stretch>
            <a:fillRect/>
          </a:stretch>
        </p:blipFill>
        <p:spPr bwMode="auto">
          <a:xfrm>
            <a:off x="457201" y="4702602"/>
            <a:ext cx="1204278" cy="184705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14" name="Rectangle 13">
            <a:extLst>
              <a:ext uri="{FF2B5EF4-FFF2-40B4-BE49-F238E27FC236}">
                <a16:creationId xmlns:a16="http://schemas.microsoft.com/office/drawing/2014/main" id="{D6C5C8B8-8EAF-6776-A5D0-6CBF233312FF}"/>
              </a:ext>
            </a:extLst>
          </p:cNvPr>
          <p:cNvSpPr/>
          <p:nvPr/>
        </p:nvSpPr>
        <p:spPr>
          <a:xfrm>
            <a:off x="310976" y="6205669"/>
            <a:ext cx="1496728" cy="469167"/>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Calibri" panose="020F0502020204030204" pitchFamily="34" charset="0"/>
              </a:rPr>
              <a:t>Amari and the Night Brothers by BB Alston</a:t>
            </a:r>
            <a:endParaRPr lang="en-GB" sz="1100" dirty="0">
              <a:latin typeface="Arial" panose="020B0604020202020204" pitchFamily="34" charset="0"/>
              <a:ea typeface="Arial" panose="020B0604020202020204" pitchFamily="34" charset="0"/>
            </a:endParaRPr>
          </a:p>
        </p:txBody>
      </p:sp>
      <p:pic>
        <p:nvPicPr>
          <p:cNvPr id="6150" name="Picture 6" descr="Onyeka and the Academy of the Sun: A superhero adventure perfect for Marvel  and DC fans! : Okogwu, Tolá: Amazon.co.uk: Books">
            <a:extLst>
              <a:ext uri="{FF2B5EF4-FFF2-40B4-BE49-F238E27FC236}">
                <a16:creationId xmlns:a16="http://schemas.microsoft.com/office/drawing/2014/main" id="{9AC69430-0C61-4161-8BD0-5EF78557515C}"/>
              </a:ext>
            </a:extLst>
          </p:cNvPr>
          <p:cNvPicPr>
            <a:picLocks noChangeAspect="1" noChangeArrowheads="1"/>
          </p:cNvPicPr>
          <p:nvPr/>
        </p:nvPicPr>
        <p:blipFill>
          <a:blip r:embed="rId6" cstate="print">
            <a:extLst>
              <a:ext uri="{28A0092B-C50C-407E-A947-70E740481C1C}">
                <a14:useLocalDpi xmlns:a14="http://schemas.microsoft.com/office/drawing/2010/main"/>
              </a:ext>
            </a:extLst>
          </a:blip>
          <a:srcRect/>
          <a:stretch>
            <a:fillRect/>
          </a:stretch>
        </p:blipFill>
        <p:spPr bwMode="auto">
          <a:xfrm>
            <a:off x="3897378" y="2457618"/>
            <a:ext cx="1183525" cy="180251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6152" name="Picture 8" descr="Mia and the Lightcasters: Umbra Tales 1 (The Umbra Tales) : McCurdy,  Janelle, Latese, Ana: Amazon.co.uk: Books">
            <a:extLst>
              <a:ext uri="{FF2B5EF4-FFF2-40B4-BE49-F238E27FC236}">
                <a16:creationId xmlns:a16="http://schemas.microsoft.com/office/drawing/2014/main" id="{EFE6C22A-A187-4DEA-8106-015CA79A250E}"/>
              </a:ext>
            </a:extLst>
          </p:cNvPr>
          <p:cNvPicPr>
            <a:picLocks noChangeAspect="1" noChangeArrowheads="1"/>
          </p:cNvPicPr>
          <p:nvPr/>
        </p:nvPicPr>
        <p:blipFill>
          <a:blip r:embed="rId7" cstate="print">
            <a:extLst>
              <a:ext uri="{28A0092B-C50C-407E-A947-70E740481C1C}">
                <a14:useLocalDpi xmlns:a14="http://schemas.microsoft.com/office/drawing/2010/main"/>
              </a:ext>
            </a:extLst>
          </a:blip>
          <a:srcRect/>
          <a:stretch>
            <a:fillRect/>
          </a:stretch>
        </p:blipFill>
        <p:spPr bwMode="auto">
          <a:xfrm>
            <a:off x="387397" y="2462673"/>
            <a:ext cx="1183525" cy="181644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6154" name="Picture 10" descr="The Marvellers: the spellbinding magical fantasy adventure! : Clayton,  Dhonielle: Amazon.co.uk: Books">
            <a:extLst>
              <a:ext uri="{FF2B5EF4-FFF2-40B4-BE49-F238E27FC236}">
                <a16:creationId xmlns:a16="http://schemas.microsoft.com/office/drawing/2014/main" id="{1CF00A96-F90A-478F-A701-6E27E00903F0}"/>
              </a:ext>
            </a:extLst>
          </p:cNvPr>
          <p:cNvPicPr>
            <a:picLocks noChangeAspect="1" noChangeArrowheads="1"/>
          </p:cNvPicPr>
          <p:nvPr/>
        </p:nvPicPr>
        <p:blipFill>
          <a:blip r:embed="rId8" cstate="print">
            <a:extLst>
              <a:ext uri="{28A0092B-C50C-407E-A947-70E740481C1C}">
                <a14:useLocalDpi xmlns:a14="http://schemas.microsoft.com/office/drawing/2010/main"/>
              </a:ext>
            </a:extLst>
          </a:blip>
          <a:srcRect/>
          <a:stretch>
            <a:fillRect/>
          </a:stretch>
        </p:blipFill>
        <p:spPr bwMode="auto">
          <a:xfrm>
            <a:off x="2076568" y="2462673"/>
            <a:ext cx="1204894" cy="181644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6156" name="Picture 12" descr="Onyeka and the Rise of the Rebels: A superhero adventure perfect for Marvel  and DC fans! : Okogwu, Tolá: Amazon.co.uk: Books">
            <a:extLst>
              <a:ext uri="{FF2B5EF4-FFF2-40B4-BE49-F238E27FC236}">
                <a16:creationId xmlns:a16="http://schemas.microsoft.com/office/drawing/2014/main" id="{CE1A1C79-BC53-4DB1-B521-928F23567ACD}"/>
              </a:ext>
            </a:extLst>
          </p:cNvPr>
          <p:cNvPicPr>
            <a:picLocks noChangeAspect="1" noChangeArrowheads="1"/>
          </p:cNvPicPr>
          <p:nvPr/>
        </p:nvPicPr>
        <p:blipFill>
          <a:blip r:embed="rId9" cstate="print">
            <a:extLst>
              <a:ext uri="{28A0092B-C50C-407E-A947-70E740481C1C}">
                <a14:useLocalDpi xmlns:a14="http://schemas.microsoft.com/office/drawing/2010/main"/>
              </a:ext>
            </a:extLst>
          </a:blip>
          <a:srcRect/>
          <a:stretch>
            <a:fillRect/>
          </a:stretch>
        </p:blipFill>
        <p:spPr bwMode="auto">
          <a:xfrm>
            <a:off x="5217274" y="2457618"/>
            <a:ext cx="1183525" cy="180299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22" name="Rectangle 21">
            <a:extLst>
              <a:ext uri="{FF2B5EF4-FFF2-40B4-BE49-F238E27FC236}">
                <a16:creationId xmlns:a16="http://schemas.microsoft.com/office/drawing/2014/main" id="{F7029BBE-F648-4BE3-B0E1-95E2E6450E9D}"/>
              </a:ext>
            </a:extLst>
          </p:cNvPr>
          <p:cNvSpPr/>
          <p:nvPr/>
        </p:nvSpPr>
        <p:spPr>
          <a:xfrm>
            <a:off x="131391" y="4069882"/>
            <a:ext cx="1723449" cy="469167"/>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Calibri" panose="020F0502020204030204" pitchFamily="34" charset="0"/>
              </a:rPr>
              <a:t>Mia and the </a:t>
            </a:r>
            <a:r>
              <a:rPr lang="en-GB" sz="1100" b="1" dirty="0" err="1">
                <a:latin typeface="Calibri" panose="020F0502020204030204" pitchFamily="34" charset="0"/>
                <a:ea typeface="Calibri" panose="020F0502020204030204" pitchFamily="34" charset="0"/>
              </a:rPr>
              <a:t>Lightcasters</a:t>
            </a:r>
            <a:r>
              <a:rPr lang="en-GB" sz="1100" b="1" dirty="0">
                <a:latin typeface="Calibri" panose="020F0502020204030204" pitchFamily="34" charset="0"/>
                <a:ea typeface="Calibri" panose="020F0502020204030204" pitchFamily="34" charset="0"/>
              </a:rPr>
              <a:t> by Janelle McCurdy</a:t>
            </a:r>
            <a:endParaRPr lang="en-GB" sz="1100" dirty="0">
              <a:latin typeface="Arial" panose="020B0604020202020204" pitchFamily="34" charset="0"/>
              <a:ea typeface="Arial" panose="020B0604020202020204" pitchFamily="34" charset="0"/>
            </a:endParaRPr>
          </a:p>
        </p:txBody>
      </p:sp>
      <p:sp>
        <p:nvSpPr>
          <p:cNvPr id="23" name="Rectangle 22">
            <a:extLst>
              <a:ext uri="{FF2B5EF4-FFF2-40B4-BE49-F238E27FC236}">
                <a16:creationId xmlns:a16="http://schemas.microsoft.com/office/drawing/2014/main" id="{7BBFBBA8-4942-4659-AA49-AA041590673F}"/>
              </a:ext>
            </a:extLst>
          </p:cNvPr>
          <p:cNvSpPr/>
          <p:nvPr/>
        </p:nvSpPr>
        <p:spPr>
          <a:xfrm>
            <a:off x="1985786" y="4063088"/>
            <a:ext cx="1496728" cy="469167"/>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a:latin typeface="Calibri" panose="020F0502020204030204" pitchFamily="34" charset="0"/>
                <a:ea typeface="Calibri" panose="020F0502020204030204" pitchFamily="34" charset="0"/>
              </a:rPr>
              <a:t>The </a:t>
            </a:r>
            <a:r>
              <a:rPr lang="en-GB" sz="1100" b="1" dirty="0" err="1">
                <a:latin typeface="Calibri" panose="020F0502020204030204" pitchFamily="34" charset="0"/>
                <a:ea typeface="Calibri" panose="020F0502020204030204" pitchFamily="34" charset="0"/>
              </a:rPr>
              <a:t>Marvellers</a:t>
            </a:r>
            <a:r>
              <a:rPr lang="en-GB" sz="1100" b="1" dirty="0">
                <a:latin typeface="Calibri" panose="020F0502020204030204" pitchFamily="34" charset="0"/>
                <a:ea typeface="Calibri" panose="020F0502020204030204" pitchFamily="34" charset="0"/>
              </a:rPr>
              <a:t> by </a:t>
            </a:r>
            <a:r>
              <a:rPr lang="en-GB" sz="1100" b="1" dirty="0" err="1">
                <a:latin typeface="Calibri" panose="020F0502020204030204" pitchFamily="34" charset="0"/>
                <a:ea typeface="Calibri" panose="020F0502020204030204" pitchFamily="34" charset="0"/>
              </a:rPr>
              <a:t>Dhonelle</a:t>
            </a:r>
            <a:r>
              <a:rPr lang="en-GB" sz="1100" b="1" dirty="0">
                <a:latin typeface="Calibri" panose="020F0502020204030204" pitchFamily="34" charset="0"/>
                <a:ea typeface="Calibri" panose="020F0502020204030204" pitchFamily="34" charset="0"/>
              </a:rPr>
              <a:t> Clayton</a:t>
            </a:r>
            <a:endParaRPr lang="en-GB" sz="1100" dirty="0">
              <a:latin typeface="Arial" panose="020B0604020202020204" pitchFamily="34" charset="0"/>
              <a:ea typeface="Arial" panose="020B0604020202020204" pitchFamily="34" charset="0"/>
            </a:endParaRPr>
          </a:p>
        </p:txBody>
      </p:sp>
      <p:sp>
        <p:nvSpPr>
          <p:cNvPr id="24" name="Rectangle 23">
            <a:extLst>
              <a:ext uri="{FF2B5EF4-FFF2-40B4-BE49-F238E27FC236}">
                <a16:creationId xmlns:a16="http://schemas.microsoft.com/office/drawing/2014/main" id="{B6255E16-4C5E-4F0A-8F2C-77B4571FB05A}"/>
              </a:ext>
            </a:extLst>
          </p:cNvPr>
          <p:cNvSpPr/>
          <p:nvPr/>
        </p:nvSpPr>
        <p:spPr>
          <a:xfrm>
            <a:off x="4475831" y="4047192"/>
            <a:ext cx="1496728" cy="469167"/>
          </a:xfrm>
          <a:prstGeom prst="rect">
            <a:avLst/>
          </a:prstGeom>
          <a:solidFill>
            <a:schemeClr val="lt1">
              <a:alpha val="70000"/>
            </a:schemeClr>
          </a:solidFill>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en-GB" sz="1100" b="1" dirty="0" err="1">
                <a:latin typeface="Calibri" panose="020F0502020204030204" pitchFamily="34" charset="0"/>
                <a:ea typeface="Calibri" panose="020F0502020204030204" pitchFamily="34" charset="0"/>
              </a:rPr>
              <a:t>Onyeka</a:t>
            </a:r>
            <a:r>
              <a:rPr lang="en-GB" sz="1100" b="1" dirty="0">
                <a:latin typeface="Calibri" panose="020F0502020204030204" pitchFamily="34" charset="0"/>
                <a:ea typeface="Calibri" panose="020F0502020204030204" pitchFamily="34" charset="0"/>
              </a:rPr>
              <a:t> series by </a:t>
            </a:r>
          </a:p>
          <a:p>
            <a:pPr algn="ctr">
              <a:lnSpc>
                <a:spcPct val="115000"/>
              </a:lnSpc>
              <a:spcAft>
                <a:spcPts val="0"/>
              </a:spcAft>
            </a:pPr>
            <a:r>
              <a:rPr lang="en-GB" sz="1100" b="1" dirty="0">
                <a:latin typeface="Calibri" panose="020F0502020204030204" pitchFamily="34" charset="0"/>
                <a:ea typeface="Calibri" panose="020F0502020204030204" pitchFamily="34" charset="0"/>
              </a:rPr>
              <a:t>Tola </a:t>
            </a:r>
            <a:r>
              <a:rPr lang="en-GB" sz="1100" b="1" dirty="0" err="1">
                <a:latin typeface="Calibri" panose="020F0502020204030204" pitchFamily="34" charset="0"/>
                <a:ea typeface="Calibri" panose="020F0502020204030204" pitchFamily="34" charset="0"/>
              </a:rPr>
              <a:t>Okogwu</a:t>
            </a:r>
            <a:endParaRPr lang="en-GB" sz="1100" dirty="0">
              <a:latin typeface="Arial" panose="020B0604020202020204" pitchFamily="34" charset="0"/>
              <a:ea typeface="Arial" panose="020B0604020202020204" pitchFamily="34" charset="0"/>
            </a:endParaRPr>
          </a:p>
        </p:txBody>
      </p:sp>
      <p:pic>
        <p:nvPicPr>
          <p:cNvPr id="25" name="Picture 24" descr="Working for The Redhill Trust">
            <a:extLst>
              <a:ext uri="{FF2B5EF4-FFF2-40B4-BE49-F238E27FC236}">
                <a16:creationId xmlns:a16="http://schemas.microsoft.com/office/drawing/2014/main" id="{4201C72A-9FBD-4917-A665-B926C818A32F}"/>
              </a:ext>
            </a:extLst>
          </p:cNvPr>
          <p:cNvPicPr/>
          <p:nvPr/>
        </p:nvPicPr>
        <p:blipFill rotWithShape="1">
          <a:blip r:embed="rId10" cstate="screen">
            <a:extLst>
              <a:ext uri="{28A0092B-C50C-407E-A947-70E740481C1C}">
                <a14:useLocalDpi xmlns:a14="http://schemas.microsoft.com/office/drawing/2010/main"/>
              </a:ext>
            </a:extLst>
          </a:blip>
          <a:srcRect/>
          <a:stretch/>
        </p:blipFill>
        <p:spPr bwMode="auto">
          <a:xfrm>
            <a:off x="2679015" y="7141640"/>
            <a:ext cx="1584584" cy="1439410"/>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254718371"/>
      </p:ext>
    </p:extLst>
  </p:cSld>
  <p:clrMapOvr>
    <a:masterClrMapping/>
  </p:clrMapOvr>
</p:sld>
</file>

<file path=ppt/theme/theme1.xml><?xml version="1.0" encoding="utf-8"?>
<a:theme xmlns:a="http://schemas.openxmlformats.org/drawingml/2006/main" name="My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MyTheme" id="{E851BE32-FBAA-3A4B-B5D1-1B4673C508F2}" vid="{7D8FE45D-36AA-974A-8030-54B5A3123FE3}"/>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6B54784E83A9842AFC6A63E96EFBA0D" ma:contentTypeVersion="15" ma:contentTypeDescription="Create a new document." ma:contentTypeScope="" ma:versionID="57358f8a7189a61614ae78db0ac7e040">
  <xsd:schema xmlns:xsd="http://www.w3.org/2001/XMLSchema" xmlns:xs="http://www.w3.org/2001/XMLSchema" xmlns:p="http://schemas.microsoft.com/office/2006/metadata/properties" xmlns:ns3="9f60d457-f4b1-40be-be28-49c547d1bdd1" xmlns:ns4="5eec6e7d-47b3-4449-b4dd-00d2bffaefba" targetNamespace="http://schemas.microsoft.com/office/2006/metadata/properties" ma:root="true" ma:fieldsID="c3a311b864df37ac641bcfd2c0165a88" ns3:_="" ns4:_="">
    <xsd:import namespace="9f60d457-f4b1-40be-be28-49c547d1bdd1"/>
    <xsd:import namespace="5eec6e7d-47b3-4449-b4dd-00d2bffaefba"/>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DateTaken" minOccurs="0"/>
                <xsd:element ref="ns4:MediaServiceAutoTags" minOccurs="0"/>
                <xsd:element ref="ns4:MediaServiceLocation" minOccurs="0"/>
                <xsd:element ref="ns4:MediaServiceGenerationTime" minOccurs="0"/>
                <xsd:element ref="ns4:MediaServiceEventHashCode" minOccurs="0"/>
                <xsd:element ref="ns4:MediaServiceOCR" minOccurs="0"/>
                <xsd:element ref="ns4:MediaServiceAutoKeyPoints" minOccurs="0"/>
                <xsd:element ref="ns4:MediaServiceKeyPoints" minOccurs="0"/>
                <xsd:element ref="ns4:MediaLengthInSeconds" minOccurs="0"/>
                <xsd:element ref="ns4: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f60d457-f4b1-40be-be28-49c547d1bdd1"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SharingHintHash" ma:index="10" nillable="true" ma:displayName="Sharing Hint Hash" ma:description=""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5eec6e7d-47b3-4449-b4dd-00d2bffaefba" elementFormDefault="qualified">
    <xsd:import namespace="http://schemas.microsoft.com/office/2006/documentManagement/types"/>
    <xsd:import namespace="http://schemas.microsoft.com/office/infopath/2007/PartnerControls"/>
    <xsd:element name="MediaServiceMetadata" ma:index="11" nillable="true" ma:displayName="MediaServiceMetadata" ma:description="" ma:hidden="true" ma:internalName="MediaServiceMetadata" ma:readOnly="true">
      <xsd:simpleType>
        <xsd:restriction base="dms:Note"/>
      </xsd:simpleType>
    </xsd:element>
    <xsd:element name="MediaServiceFastMetadata" ma:index="12" nillable="true" ma:displayName="MediaServiceFastMetadata" ma:description="" ma:hidden="true" ma:internalName="MediaServiceFastMetadata" ma:readOnly="true">
      <xsd:simpleType>
        <xsd:restriction base="dms:Note"/>
      </xsd:simpleType>
    </xsd:element>
    <xsd:element name="MediaServiceDateTaken" ma:index="13" nillable="true" ma:displayName="MediaServiceDateTaken" ma:hidden="true" ma:internalName="MediaServiceDateTaken" ma:readOnly="true">
      <xsd:simpleType>
        <xsd:restriction base="dms:Text"/>
      </xsd:simpleType>
    </xsd:element>
    <xsd:element name="MediaServiceAutoTags" ma:index="14" nillable="true" ma:displayName="Tags" ma:internalName="MediaServiceAutoTags"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element name="MediaLengthInSeconds" ma:index="21" nillable="true" ma:displayName="MediaLengthInSeconds" ma:hidden="true" ma:internalName="MediaLengthInSeconds" ma:readOnly="true">
      <xsd:simpleType>
        <xsd:restriction base="dms:Unknown"/>
      </xsd:simpleType>
    </xsd:element>
    <xsd:element name="_activity" ma:index="22" nillable="true" ma:displayName="_activity" ma:hidden="true" ma:internalName="_activity">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5eec6e7d-47b3-4449-b4dd-00d2bffaefba" xsi:nil="true"/>
  </documentManagement>
</p:properties>
</file>

<file path=customXml/itemProps1.xml><?xml version="1.0" encoding="utf-8"?>
<ds:datastoreItem xmlns:ds="http://schemas.openxmlformats.org/officeDocument/2006/customXml" ds:itemID="{F470438E-DAA1-41E9-9589-2E0E6E8900D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f60d457-f4b1-40be-be28-49c547d1bdd1"/>
    <ds:schemaRef ds:uri="5eec6e7d-47b3-4449-b4dd-00d2bffaefb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DAC16-24F0-4FAE-BB76-FF0CE2F25D2A}">
  <ds:schemaRefs>
    <ds:schemaRef ds:uri="http://schemas.microsoft.com/sharepoint/v3/contenttype/forms"/>
  </ds:schemaRefs>
</ds:datastoreItem>
</file>

<file path=customXml/itemProps3.xml><?xml version="1.0" encoding="utf-8"?>
<ds:datastoreItem xmlns:ds="http://schemas.openxmlformats.org/officeDocument/2006/customXml" ds:itemID="{4E84A004-DD51-4798-B02C-CC9C3FBE410F}">
  <ds:schemaRefs>
    <ds:schemaRef ds:uri="http://purl.org/dc/terms/"/>
    <ds:schemaRef ds:uri="http://purl.org/dc/elements/1.1/"/>
    <ds:schemaRef ds:uri="http://schemas.microsoft.com/office/2006/documentManagement/types"/>
    <ds:schemaRef ds:uri="9f60d457-f4b1-40be-be28-49c547d1bdd1"/>
    <ds:schemaRef ds:uri="http://purl.org/dc/dcmitype/"/>
    <ds:schemaRef ds:uri="http://schemas.microsoft.com/office/2006/metadata/properties"/>
    <ds:schemaRef ds:uri="http://www.w3.org/XML/1998/namespace"/>
    <ds:schemaRef ds:uri="http://schemas.microsoft.com/office/infopath/2007/PartnerControls"/>
    <ds:schemaRef ds:uri="http://schemas.openxmlformats.org/package/2006/metadata/core-properties"/>
    <ds:schemaRef ds:uri="5eec6e7d-47b3-4449-b4dd-00d2bffaefba"/>
  </ds:schemaRefs>
</ds:datastoreItem>
</file>

<file path=docProps/app.xml><?xml version="1.0" encoding="utf-8"?>
<Properties xmlns="http://schemas.openxmlformats.org/officeDocument/2006/extended-properties" xmlns:vt="http://schemas.openxmlformats.org/officeDocument/2006/docPropsVTypes">
  <Template>MyTheme</Template>
  <TotalTime>1063</TotalTime>
  <Words>1384</Words>
  <Application>Microsoft Macintosh PowerPoint</Application>
  <PresentationFormat>On-screen Show (4:3)</PresentationFormat>
  <Paragraphs>71</Paragraphs>
  <Slides>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vt:i4>
      </vt:variant>
    </vt:vector>
  </HeadingPairs>
  <TitlesOfParts>
    <vt:vector size="11" baseType="lpstr">
      <vt:lpstr>Amazon Ember</vt:lpstr>
      <vt:lpstr>Arial</vt:lpstr>
      <vt:lpstr>Calibri</vt:lpstr>
      <vt:lpstr>Calibri Light</vt:lpstr>
      <vt:lpstr>MyTheme</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Gary Hillyard</dc:creator>
  <cp:lastModifiedBy>Gary Hillyard</cp:lastModifiedBy>
  <cp:revision>60</cp:revision>
  <dcterms:created xsi:type="dcterms:W3CDTF">2020-05-24T19:36:00Z</dcterms:created>
  <dcterms:modified xsi:type="dcterms:W3CDTF">2023-07-20T19:48:12Z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0x010100D6B54784E83A9842AFC6A63E96EFBA0D</vt:lpwstr>
  </property>
</Properties>
</file>